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703" r:id="rId6"/>
    <p:sldMasterId id="2147483676" r:id="rId7"/>
  </p:sldMasterIdLst>
  <p:notesMasterIdLst>
    <p:notesMasterId r:id="rId24"/>
  </p:notesMasterIdLst>
  <p:sldIdLst>
    <p:sldId id="275" r:id="rId8"/>
    <p:sldId id="274" r:id="rId9"/>
    <p:sldId id="298" r:id="rId10"/>
    <p:sldId id="300" r:id="rId11"/>
    <p:sldId id="291" r:id="rId12"/>
    <p:sldId id="283" r:id="rId13"/>
    <p:sldId id="279" r:id="rId14"/>
    <p:sldId id="271" r:id="rId15"/>
    <p:sldId id="303" r:id="rId16"/>
    <p:sldId id="296" r:id="rId17"/>
    <p:sldId id="294" r:id="rId18"/>
    <p:sldId id="297" r:id="rId19"/>
    <p:sldId id="270" r:id="rId20"/>
    <p:sldId id="299" r:id="rId21"/>
    <p:sldId id="302"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96D8A-501D-42D3-B988-E27EC7593D2F}" v="25" dt="2022-11-01T14:02:47.449"/>
    <p1510:client id="{1A630299-CEF3-4752-8D54-FFAAE293567A}" v="166" dt="2022-10-31T18:27:27.524"/>
    <p1510:client id="{296E91FC-20CB-C605-9B09-B519796912FC}" v="7" dt="2022-10-31T15:24:34.217"/>
    <p1510:client id="{3062CB00-906F-40D8-A5EB-C48BE356366F}" v="82" dt="2022-10-31T17:51:51.638"/>
    <p1510:client id="{3C9EDCAE-1FCB-8680-6AC2-CD12451A1F3A}" v="108" dt="2022-11-01T15:14:34.059"/>
    <p1510:client id="{3D88ABAC-5848-4646-9D19-B5FEB466474B}" v="3" dt="2022-10-31T20:10:46.305"/>
    <p1510:client id="{51F315BE-1FF4-4707-B71E-B7C0B5754739}" v="4" dt="2022-11-01T15:11:56.487"/>
    <p1510:client id="{53F61386-309A-AC4A-BC1A-3165EE86D730}" v="115" dt="2022-11-01T15:01:53.516"/>
    <p1510:client id="{65D4FAE2-D885-4F4F-8C1A-6DB70F1529A6}" v="144" dt="2022-10-31T15:04:24.715"/>
    <p1510:client id="{77D62DEA-EAF8-4E0A-A001-3CE6154E291F}" v="98" dt="2022-10-31T15:53:38.646"/>
    <p1510:client id="{7C0A7D10-11B9-4EAE-8AE9-A33DCB6FF0C2}" v="7" dt="2022-10-31T19:01:45.905"/>
    <p1510:client id="{884E51C0-C9E6-445E-B491-4AA9C385FCA5}" v="68" dt="2022-10-31T18:01:09.054"/>
    <p1510:client id="{9E2B7060-6E79-0F56-DABE-275E7AACDB2B}" v="14" dt="2022-10-31T15:42:35.722"/>
    <p1510:client id="{AC791189-8552-4754-B01A-C48951E7AF40}" v="221" dt="2022-10-31T17:37:30.734"/>
    <p1510:client id="{B8B31907-9F71-480D-8C70-F4555F884A19}" v="72" dt="2022-10-31T21:42:36.082"/>
    <p1510:client id="{BF787170-D157-4B8A-8D83-B601F8CC9648}" v="1" dt="2022-11-01T00:31:10.194"/>
    <p1510:client id="{E2FED2B4-66C6-4E58-8FC5-41A61F2B95BF}" v="16" dt="2022-11-01T15:13:50.299"/>
    <p1510:client id="{EBD51F51-9CB2-4D0C-855A-6F6F1A33A898}" v="69" dt="2022-10-31T15:20:29.585"/>
    <p1510:client id="{F04514BA-0456-3994-6442-B2BCF307C158}" v="3" dt="2022-11-01T11:24:17.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188" autoAdjust="0"/>
  </p:normalViewPr>
  <p:slideViewPr>
    <p:cSldViewPr snapToGrid="0">
      <p:cViewPr varScale="1">
        <p:scale>
          <a:sx n="71" d="100"/>
          <a:sy n="71" d="100"/>
        </p:scale>
        <p:origin x="20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DCA53-81D8-47B7-B185-F0B95DAD3434}" type="datetimeFigureOut">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D3641-DDAF-4388-9151-13BC11557E4C}" type="slidenum">
              <a:t>‹#›</a:t>
            </a:fld>
            <a:endParaRPr lang="en-US"/>
          </a:p>
        </p:txBody>
      </p:sp>
    </p:spTree>
    <p:extLst>
      <p:ext uri="{BB962C8B-B14F-4D97-AF65-F5344CB8AC3E}">
        <p14:creationId xmlns:p14="http://schemas.microsoft.com/office/powerpoint/2010/main" val="2892951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6B06BDB-3090-C54A-9AE8-83BFFCF969F9}" type="slidenum">
              <a:rPr lang="en-US" smtClean="0"/>
              <a:t>1</a:t>
            </a:fld>
            <a:endParaRPr lang="en-US"/>
          </a:p>
        </p:txBody>
      </p:sp>
    </p:spTree>
    <p:extLst>
      <p:ext uri="{BB962C8B-B14F-4D97-AF65-F5344CB8AC3E}">
        <p14:creationId xmlns:p14="http://schemas.microsoft.com/office/powerpoint/2010/main" val="2884745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B68D2766-C49B-4C1A-9FEE-6F146754B02B}" type="slidenum">
              <a:rPr lang="en-US" smtClean="0"/>
              <a:t>10</a:t>
            </a:fld>
            <a:endParaRPr lang="en-US"/>
          </a:p>
        </p:txBody>
      </p:sp>
    </p:spTree>
    <p:extLst>
      <p:ext uri="{BB962C8B-B14F-4D97-AF65-F5344CB8AC3E}">
        <p14:creationId xmlns:p14="http://schemas.microsoft.com/office/powerpoint/2010/main" val="4195535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68D2766-C49B-4C1A-9FEE-6F146754B02B}" type="slidenum">
              <a:rPr lang="en-US" smtClean="0"/>
              <a:t>11</a:t>
            </a:fld>
            <a:endParaRPr lang="en-US"/>
          </a:p>
        </p:txBody>
      </p:sp>
    </p:spTree>
    <p:extLst>
      <p:ext uri="{BB962C8B-B14F-4D97-AF65-F5344CB8AC3E}">
        <p14:creationId xmlns:p14="http://schemas.microsoft.com/office/powerpoint/2010/main" val="110157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68D2766-C49B-4C1A-9FEE-6F146754B02B}" type="slidenum">
              <a:rPr lang="en-US" smtClean="0"/>
              <a:t>12</a:t>
            </a:fld>
            <a:endParaRPr lang="en-US"/>
          </a:p>
        </p:txBody>
      </p:sp>
    </p:spTree>
    <p:extLst>
      <p:ext uri="{BB962C8B-B14F-4D97-AF65-F5344CB8AC3E}">
        <p14:creationId xmlns:p14="http://schemas.microsoft.com/office/powerpoint/2010/main" val="2187209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18D3641-DDAF-4388-9151-13BC11557E4C}" type="slidenum">
              <a:t>13</a:t>
            </a:fld>
            <a:endParaRPr lang="en-US"/>
          </a:p>
        </p:txBody>
      </p:sp>
    </p:spTree>
    <p:extLst>
      <p:ext uri="{BB962C8B-B14F-4D97-AF65-F5344CB8AC3E}">
        <p14:creationId xmlns:p14="http://schemas.microsoft.com/office/powerpoint/2010/main" val="4183013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68D2766-C49B-4C1A-9FEE-6F146754B02B}" type="slidenum">
              <a:rPr lang="en-US" smtClean="0"/>
              <a:t>14</a:t>
            </a:fld>
            <a:endParaRPr lang="en-US"/>
          </a:p>
        </p:txBody>
      </p:sp>
    </p:spTree>
    <p:extLst>
      <p:ext uri="{BB962C8B-B14F-4D97-AF65-F5344CB8AC3E}">
        <p14:creationId xmlns:p14="http://schemas.microsoft.com/office/powerpoint/2010/main" val="693204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18D3641-DDAF-4388-9151-13BC11557E4C}" type="slidenum">
              <a:t>15</a:t>
            </a:fld>
            <a:endParaRPr lang="en-US"/>
          </a:p>
        </p:txBody>
      </p:sp>
    </p:spTree>
    <p:extLst>
      <p:ext uri="{BB962C8B-B14F-4D97-AF65-F5344CB8AC3E}">
        <p14:creationId xmlns:p14="http://schemas.microsoft.com/office/powerpoint/2010/main" val="2520964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6B06BDB-3090-C54A-9AE8-83BFFCF969F9}" type="slidenum">
              <a:rPr lang="en-US" smtClean="0"/>
              <a:t>16</a:t>
            </a:fld>
            <a:endParaRPr lang="en-US"/>
          </a:p>
        </p:txBody>
      </p:sp>
    </p:spTree>
    <p:extLst>
      <p:ext uri="{BB962C8B-B14F-4D97-AF65-F5344CB8AC3E}">
        <p14:creationId xmlns:p14="http://schemas.microsoft.com/office/powerpoint/2010/main" val="4204445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6B06BDB-3090-C54A-9AE8-83BFFCF969F9}" type="slidenum">
              <a:rPr lang="en-US" smtClean="0"/>
              <a:t>2</a:t>
            </a:fld>
            <a:endParaRPr lang="en-US"/>
          </a:p>
        </p:txBody>
      </p:sp>
    </p:spTree>
    <p:extLst>
      <p:ext uri="{BB962C8B-B14F-4D97-AF65-F5344CB8AC3E}">
        <p14:creationId xmlns:p14="http://schemas.microsoft.com/office/powerpoint/2010/main" val="70374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6B06BDB-3090-C54A-9AE8-83BFFCF969F9}" type="slidenum">
              <a:rPr lang="en-US" smtClean="0"/>
              <a:t>3</a:t>
            </a:fld>
            <a:endParaRPr lang="en-US"/>
          </a:p>
        </p:txBody>
      </p:sp>
    </p:spTree>
    <p:extLst>
      <p:ext uri="{BB962C8B-B14F-4D97-AF65-F5344CB8AC3E}">
        <p14:creationId xmlns:p14="http://schemas.microsoft.com/office/powerpoint/2010/main" val="579069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68D2766-C49B-4C1A-9FEE-6F146754B02B}" type="slidenum">
              <a:rPr lang="en-US" smtClean="0"/>
              <a:t>4</a:t>
            </a:fld>
            <a:endParaRPr lang="en-US"/>
          </a:p>
        </p:txBody>
      </p:sp>
    </p:spTree>
    <p:extLst>
      <p:ext uri="{BB962C8B-B14F-4D97-AF65-F5344CB8AC3E}">
        <p14:creationId xmlns:p14="http://schemas.microsoft.com/office/powerpoint/2010/main" val="118898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18D3641-DDAF-4388-9151-13BC11557E4C}" type="slidenum">
              <a:t>5</a:t>
            </a:fld>
            <a:endParaRPr lang="en-US"/>
          </a:p>
        </p:txBody>
      </p:sp>
    </p:spTree>
    <p:extLst>
      <p:ext uri="{BB962C8B-B14F-4D97-AF65-F5344CB8AC3E}">
        <p14:creationId xmlns:p14="http://schemas.microsoft.com/office/powerpoint/2010/main" val="276811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18D3641-DDAF-4388-9151-13BC11557E4C}" type="slidenum">
              <a:rPr lang="en-US"/>
              <a:t>6</a:t>
            </a:fld>
            <a:endParaRPr lang="en-US"/>
          </a:p>
        </p:txBody>
      </p:sp>
    </p:spTree>
    <p:extLst>
      <p:ext uri="{BB962C8B-B14F-4D97-AF65-F5344CB8AC3E}">
        <p14:creationId xmlns:p14="http://schemas.microsoft.com/office/powerpoint/2010/main" val="232303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18D3641-DDAF-4388-9151-13BC11557E4C}" type="slidenum">
              <a:rPr lang="en-US"/>
              <a:t>7</a:t>
            </a:fld>
            <a:endParaRPr lang="en-US"/>
          </a:p>
        </p:txBody>
      </p:sp>
    </p:spTree>
    <p:extLst>
      <p:ext uri="{BB962C8B-B14F-4D97-AF65-F5344CB8AC3E}">
        <p14:creationId xmlns:p14="http://schemas.microsoft.com/office/powerpoint/2010/main" val="4200426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A18D3641-DDAF-4388-9151-13BC11557E4C}" type="slidenum">
              <a:t>8</a:t>
            </a:fld>
            <a:endParaRPr lang="en-US"/>
          </a:p>
        </p:txBody>
      </p:sp>
    </p:spTree>
    <p:extLst>
      <p:ext uri="{BB962C8B-B14F-4D97-AF65-F5344CB8AC3E}">
        <p14:creationId xmlns:p14="http://schemas.microsoft.com/office/powerpoint/2010/main" val="60676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B68D2766-C49B-4C1A-9FEE-6F146754B02B}" type="slidenum">
              <a:rPr lang="en-US" smtClean="0"/>
              <a:t>9</a:t>
            </a:fld>
            <a:endParaRPr lang="en-US"/>
          </a:p>
        </p:txBody>
      </p:sp>
    </p:spTree>
    <p:extLst>
      <p:ext uri="{BB962C8B-B14F-4D97-AF65-F5344CB8AC3E}">
        <p14:creationId xmlns:p14="http://schemas.microsoft.com/office/powerpoint/2010/main" val="26052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40D7-0ACF-769B-BE42-3419672721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926BD1-4B5C-D110-F0DC-B4FEEA0CB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C293C8-1559-E5ED-A29F-52386D2A31C4}"/>
              </a:ext>
            </a:extLst>
          </p:cNvPr>
          <p:cNvSpPr>
            <a:spLocks noGrp="1"/>
          </p:cNvSpPr>
          <p:nvPr>
            <p:ph type="dt" sz="half" idx="10"/>
          </p:nvPr>
        </p:nvSpPr>
        <p:spPr/>
        <p:txBody>
          <a:bodyPr/>
          <a:lstStyle/>
          <a:p>
            <a:fld id="{70C871FA-2F20-E941-9904-BDD29588AC17}" type="datetimeFigureOut">
              <a:rPr lang="en-US" smtClean="0"/>
              <a:t>11/1/2022</a:t>
            </a:fld>
            <a:endParaRPr lang="en-US"/>
          </a:p>
        </p:txBody>
      </p:sp>
      <p:sp>
        <p:nvSpPr>
          <p:cNvPr id="5" name="Footer Placeholder 4">
            <a:extLst>
              <a:ext uri="{FF2B5EF4-FFF2-40B4-BE49-F238E27FC236}">
                <a16:creationId xmlns:a16="http://schemas.microsoft.com/office/drawing/2014/main" id="{07A20A95-AB56-1787-B113-7649C741A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89CDA-7519-65FB-8B96-080CD61CDE77}"/>
              </a:ext>
            </a:extLst>
          </p:cNvPr>
          <p:cNvSpPr>
            <a:spLocks noGrp="1"/>
          </p:cNvSpPr>
          <p:nvPr>
            <p:ph type="sldNum" sz="quarter" idx="12"/>
          </p:nvPr>
        </p:nvSpPr>
        <p:spPr/>
        <p:txBody>
          <a:bodyPr/>
          <a:lstStyle/>
          <a:p>
            <a:fld id="{A1B0B852-EFFF-FD47-976F-3D8136FB01A4}" type="slidenum">
              <a:rPr lang="en-US" smtClean="0"/>
              <a:t>‹#›</a:t>
            </a:fld>
            <a:endParaRPr lang="en-US"/>
          </a:p>
        </p:txBody>
      </p:sp>
    </p:spTree>
    <p:extLst>
      <p:ext uri="{BB962C8B-B14F-4D97-AF65-F5344CB8AC3E}">
        <p14:creationId xmlns:p14="http://schemas.microsoft.com/office/powerpoint/2010/main" val="924816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8A667-9802-440C-36A7-0F8B6615A7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25409-5049-F0D0-0BAC-BBBF77E5DE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87023-45FF-618E-B8C3-35F391A4AFFD}"/>
              </a:ext>
            </a:extLst>
          </p:cNvPr>
          <p:cNvSpPr>
            <a:spLocks noGrp="1"/>
          </p:cNvSpPr>
          <p:nvPr>
            <p:ph type="dt" sz="half" idx="10"/>
          </p:nvPr>
        </p:nvSpPr>
        <p:spPr/>
        <p:txBody>
          <a:bodyPr/>
          <a:lstStyle/>
          <a:p>
            <a:fld id="{70C871FA-2F20-E941-9904-BDD29588AC17}" type="datetimeFigureOut">
              <a:rPr lang="en-US" smtClean="0"/>
              <a:t>11/1/2022</a:t>
            </a:fld>
            <a:endParaRPr lang="en-US"/>
          </a:p>
        </p:txBody>
      </p:sp>
      <p:sp>
        <p:nvSpPr>
          <p:cNvPr id="5" name="Footer Placeholder 4">
            <a:extLst>
              <a:ext uri="{FF2B5EF4-FFF2-40B4-BE49-F238E27FC236}">
                <a16:creationId xmlns:a16="http://schemas.microsoft.com/office/drawing/2014/main" id="{7458E305-3FF8-E616-AF2A-8662E8519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6278A-33D3-D08F-428E-44FCF74A7CA1}"/>
              </a:ext>
            </a:extLst>
          </p:cNvPr>
          <p:cNvSpPr>
            <a:spLocks noGrp="1"/>
          </p:cNvSpPr>
          <p:nvPr>
            <p:ph type="sldNum" sz="quarter" idx="12"/>
          </p:nvPr>
        </p:nvSpPr>
        <p:spPr/>
        <p:txBody>
          <a:bodyPr/>
          <a:lstStyle/>
          <a:p>
            <a:fld id="{A1B0B852-EFFF-FD47-976F-3D8136FB01A4}" type="slidenum">
              <a:rPr lang="en-US" smtClean="0"/>
              <a:t>‹#›</a:t>
            </a:fld>
            <a:endParaRPr lang="en-US"/>
          </a:p>
        </p:txBody>
      </p:sp>
    </p:spTree>
    <p:extLst>
      <p:ext uri="{BB962C8B-B14F-4D97-AF65-F5344CB8AC3E}">
        <p14:creationId xmlns:p14="http://schemas.microsoft.com/office/powerpoint/2010/main" val="4251974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3A7F-E4EA-B59B-1976-A2DCC6FA41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26EBFF-4CBB-B312-1160-958FB3EB97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A73756-BC3D-80EE-1B5E-E15755208BA5}"/>
              </a:ext>
            </a:extLst>
          </p:cNvPr>
          <p:cNvSpPr>
            <a:spLocks noGrp="1"/>
          </p:cNvSpPr>
          <p:nvPr>
            <p:ph type="dt" sz="half" idx="10"/>
          </p:nvPr>
        </p:nvSpPr>
        <p:spPr/>
        <p:txBody>
          <a:bodyPr/>
          <a:lstStyle/>
          <a:p>
            <a:fld id="{70C871FA-2F20-E941-9904-BDD29588AC17}" type="datetimeFigureOut">
              <a:rPr lang="en-US" smtClean="0"/>
              <a:t>11/1/2022</a:t>
            </a:fld>
            <a:endParaRPr lang="en-US"/>
          </a:p>
        </p:txBody>
      </p:sp>
      <p:sp>
        <p:nvSpPr>
          <p:cNvPr id="5" name="Footer Placeholder 4">
            <a:extLst>
              <a:ext uri="{FF2B5EF4-FFF2-40B4-BE49-F238E27FC236}">
                <a16:creationId xmlns:a16="http://schemas.microsoft.com/office/drawing/2014/main" id="{3E940D3C-F00A-9529-2D7D-EDD95BAAC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17457-6BEF-461F-B2B0-736A6761EF76}"/>
              </a:ext>
            </a:extLst>
          </p:cNvPr>
          <p:cNvSpPr>
            <a:spLocks noGrp="1"/>
          </p:cNvSpPr>
          <p:nvPr>
            <p:ph type="sldNum" sz="quarter" idx="12"/>
          </p:nvPr>
        </p:nvSpPr>
        <p:spPr/>
        <p:txBody>
          <a:bodyPr/>
          <a:lstStyle/>
          <a:p>
            <a:fld id="{A1B0B852-EFFF-FD47-976F-3D8136FB01A4}" type="slidenum">
              <a:rPr lang="en-US" smtClean="0"/>
              <a:t>‹#›</a:t>
            </a:fld>
            <a:endParaRPr lang="en-US"/>
          </a:p>
        </p:txBody>
      </p:sp>
    </p:spTree>
    <p:extLst>
      <p:ext uri="{BB962C8B-B14F-4D97-AF65-F5344CB8AC3E}">
        <p14:creationId xmlns:p14="http://schemas.microsoft.com/office/powerpoint/2010/main" val="861259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6DEE-0FC9-6377-EBB9-FC1D40614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AFB6EB-F434-EA76-FB2E-A2D2C3EC0C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C89949-3DDA-577E-6F9F-CAA7E215F4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98001D-1DB8-3377-ED86-C6FD222EB137}"/>
              </a:ext>
            </a:extLst>
          </p:cNvPr>
          <p:cNvSpPr>
            <a:spLocks noGrp="1"/>
          </p:cNvSpPr>
          <p:nvPr>
            <p:ph type="dt" sz="half" idx="10"/>
          </p:nvPr>
        </p:nvSpPr>
        <p:spPr/>
        <p:txBody>
          <a:bodyPr/>
          <a:lstStyle/>
          <a:p>
            <a:fld id="{70C871FA-2F20-E941-9904-BDD29588AC17}" type="datetimeFigureOut">
              <a:rPr lang="en-US" smtClean="0"/>
              <a:t>11/1/2022</a:t>
            </a:fld>
            <a:endParaRPr lang="en-US"/>
          </a:p>
        </p:txBody>
      </p:sp>
      <p:sp>
        <p:nvSpPr>
          <p:cNvPr id="6" name="Footer Placeholder 5">
            <a:extLst>
              <a:ext uri="{FF2B5EF4-FFF2-40B4-BE49-F238E27FC236}">
                <a16:creationId xmlns:a16="http://schemas.microsoft.com/office/drawing/2014/main" id="{91786EDE-A3DA-F3FC-128B-45324BAAF9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3587C2-026B-9D7F-3462-248E6BCBDD49}"/>
              </a:ext>
            </a:extLst>
          </p:cNvPr>
          <p:cNvSpPr>
            <a:spLocks noGrp="1"/>
          </p:cNvSpPr>
          <p:nvPr>
            <p:ph type="sldNum" sz="quarter" idx="12"/>
          </p:nvPr>
        </p:nvSpPr>
        <p:spPr/>
        <p:txBody>
          <a:bodyPr/>
          <a:lstStyle/>
          <a:p>
            <a:fld id="{A1B0B852-EFFF-FD47-976F-3D8136FB01A4}" type="slidenum">
              <a:rPr lang="en-US" smtClean="0"/>
              <a:t>‹#›</a:t>
            </a:fld>
            <a:endParaRPr lang="en-US"/>
          </a:p>
        </p:txBody>
      </p:sp>
    </p:spTree>
    <p:extLst>
      <p:ext uri="{BB962C8B-B14F-4D97-AF65-F5344CB8AC3E}">
        <p14:creationId xmlns:p14="http://schemas.microsoft.com/office/powerpoint/2010/main" val="2938509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36D7-25D0-190B-ACA2-4D8421D1E3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56497D-2CB8-5CD1-51BD-93C31B634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447774-E71F-D236-AA8C-2C1E3008D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A53BAA-AAD5-7ED3-7E2B-5CF12D6C2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685EF1-D787-DC8A-3A56-BA674FE810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46DC3F-8348-7B2D-0179-73A38194CECB}"/>
              </a:ext>
            </a:extLst>
          </p:cNvPr>
          <p:cNvSpPr>
            <a:spLocks noGrp="1"/>
          </p:cNvSpPr>
          <p:nvPr>
            <p:ph type="dt" sz="half" idx="10"/>
          </p:nvPr>
        </p:nvSpPr>
        <p:spPr/>
        <p:txBody>
          <a:bodyPr/>
          <a:lstStyle/>
          <a:p>
            <a:fld id="{70C871FA-2F20-E941-9904-BDD29588AC17}" type="datetimeFigureOut">
              <a:rPr lang="en-US" smtClean="0"/>
              <a:t>11/1/2022</a:t>
            </a:fld>
            <a:endParaRPr lang="en-US"/>
          </a:p>
        </p:txBody>
      </p:sp>
      <p:sp>
        <p:nvSpPr>
          <p:cNvPr id="8" name="Footer Placeholder 7">
            <a:extLst>
              <a:ext uri="{FF2B5EF4-FFF2-40B4-BE49-F238E27FC236}">
                <a16:creationId xmlns:a16="http://schemas.microsoft.com/office/drawing/2014/main" id="{66D5B3DA-FD80-37E7-CA2A-FA0AC4D3C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7DD6F8-70BB-ED1F-B4CE-7743E0B18F85}"/>
              </a:ext>
            </a:extLst>
          </p:cNvPr>
          <p:cNvSpPr>
            <a:spLocks noGrp="1"/>
          </p:cNvSpPr>
          <p:nvPr>
            <p:ph type="sldNum" sz="quarter" idx="12"/>
          </p:nvPr>
        </p:nvSpPr>
        <p:spPr/>
        <p:txBody>
          <a:bodyPr/>
          <a:lstStyle/>
          <a:p>
            <a:fld id="{A1B0B852-EFFF-FD47-976F-3D8136FB01A4}" type="slidenum">
              <a:rPr lang="en-US" smtClean="0"/>
              <a:t>‹#›</a:t>
            </a:fld>
            <a:endParaRPr lang="en-US"/>
          </a:p>
        </p:txBody>
      </p:sp>
    </p:spTree>
    <p:extLst>
      <p:ext uri="{BB962C8B-B14F-4D97-AF65-F5344CB8AC3E}">
        <p14:creationId xmlns:p14="http://schemas.microsoft.com/office/powerpoint/2010/main" val="759019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9108-1581-4F98-F159-88783CA80D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1B9452-08C5-DF05-C356-5B81F8449A60}"/>
              </a:ext>
            </a:extLst>
          </p:cNvPr>
          <p:cNvSpPr>
            <a:spLocks noGrp="1"/>
          </p:cNvSpPr>
          <p:nvPr>
            <p:ph type="dt" sz="half" idx="10"/>
          </p:nvPr>
        </p:nvSpPr>
        <p:spPr/>
        <p:txBody>
          <a:bodyPr/>
          <a:lstStyle/>
          <a:p>
            <a:fld id="{70C871FA-2F20-E941-9904-BDD29588AC17}" type="datetimeFigureOut">
              <a:rPr lang="en-US" smtClean="0"/>
              <a:t>11/1/2022</a:t>
            </a:fld>
            <a:endParaRPr lang="en-US"/>
          </a:p>
        </p:txBody>
      </p:sp>
      <p:sp>
        <p:nvSpPr>
          <p:cNvPr id="4" name="Footer Placeholder 3">
            <a:extLst>
              <a:ext uri="{FF2B5EF4-FFF2-40B4-BE49-F238E27FC236}">
                <a16:creationId xmlns:a16="http://schemas.microsoft.com/office/drawing/2014/main" id="{E5247373-5DFF-4815-9211-0CFEA74BB8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301913-D54B-FADE-5AD3-8E096F05BAEF}"/>
              </a:ext>
            </a:extLst>
          </p:cNvPr>
          <p:cNvSpPr>
            <a:spLocks noGrp="1"/>
          </p:cNvSpPr>
          <p:nvPr>
            <p:ph type="sldNum" sz="quarter" idx="12"/>
          </p:nvPr>
        </p:nvSpPr>
        <p:spPr/>
        <p:txBody>
          <a:bodyPr/>
          <a:lstStyle/>
          <a:p>
            <a:fld id="{A1B0B852-EFFF-FD47-976F-3D8136FB01A4}" type="slidenum">
              <a:rPr lang="en-US" smtClean="0"/>
              <a:t>‹#›</a:t>
            </a:fld>
            <a:endParaRPr lang="en-US"/>
          </a:p>
        </p:txBody>
      </p:sp>
    </p:spTree>
    <p:extLst>
      <p:ext uri="{BB962C8B-B14F-4D97-AF65-F5344CB8AC3E}">
        <p14:creationId xmlns:p14="http://schemas.microsoft.com/office/powerpoint/2010/main" val="2036991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22C9C2-6947-403F-3015-94A11299157E}"/>
              </a:ext>
            </a:extLst>
          </p:cNvPr>
          <p:cNvSpPr>
            <a:spLocks noGrp="1"/>
          </p:cNvSpPr>
          <p:nvPr>
            <p:ph type="dt" sz="half" idx="10"/>
          </p:nvPr>
        </p:nvSpPr>
        <p:spPr/>
        <p:txBody>
          <a:bodyPr/>
          <a:lstStyle/>
          <a:p>
            <a:fld id="{70C871FA-2F20-E941-9904-BDD29588AC17}" type="datetimeFigureOut">
              <a:rPr lang="en-US" smtClean="0"/>
              <a:t>11/1/2022</a:t>
            </a:fld>
            <a:endParaRPr lang="en-US"/>
          </a:p>
        </p:txBody>
      </p:sp>
      <p:sp>
        <p:nvSpPr>
          <p:cNvPr id="3" name="Footer Placeholder 2">
            <a:extLst>
              <a:ext uri="{FF2B5EF4-FFF2-40B4-BE49-F238E27FC236}">
                <a16:creationId xmlns:a16="http://schemas.microsoft.com/office/drawing/2014/main" id="{1BD336C8-E514-2587-CD1C-3093EB3437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EA5664-4DDF-E790-9A1D-5F224200F894}"/>
              </a:ext>
            </a:extLst>
          </p:cNvPr>
          <p:cNvSpPr>
            <a:spLocks noGrp="1"/>
          </p:cNvSpPr>
          <p:nvPr>
            <p:ph type="sldNum" sz="quarter" idx="12"/>
          </p:nvPr>
        </p:nvSpPr>
        <p:spPr/>
        <p:txBody>
          <a:bodyPr/>
          <a:lstStyle/>
          <a:p>
            <a:fld id="{A1B0B852-EFFF-FD47-976F-3D8136FB01A4}" type="slidenum">
              <a:rPr lang="en-US" smtClean="0"/>
              <a:t>‹#›</a:t>
            </a:fld>
            <a:endParaRPr lang="en-US"/>
          </a:p>
        </p:txBody>
      </p:sp>
    </p:spTree>
    <p:extLst>
      <p:ext uri="{BB962C8B-B14F-4D97-AF65-F5344CB8AC3E}">
        <p14:creationId xmlns:p14="http://schemas.microsoft.com/office/powerpoint/2010/main" val="1611289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FA0CA-0010-102E-69AF-099F717B0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E1E84F-40E0-2E2D-3AD5-FE63AFFB5B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DA6302-807D-256E-658B-8F9A09555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33A80-4A1A-CE6E-3E6D-349EB74CF3DE}"/>
              </a:ext>
            </a:extLst>
          </p:cNvPr>
          <p:cNvSpPr>
            <a:spLocks noGrp="1"/>
          </p:cNvSpPr>
          <p:nvPr>
            <p:ph type="dt" sz="half" idx="10"/>
          </p:nvPr>
        </p:nvSpPr>
        <p:spPr/>
        <p:txBody>
          <a:bodyPr/>
          <a:lstStyle/>
          <a:p>
            <a:fld id="{70C871FA-2F20-E941-9904-BDD29588AC17}" type="datetimeFigureOut">
              <a:rPr lang="en-US" smtClean="0"/>
              <a:t>11/1/2022</a:t>
            </a:fld>
            <a:endParaRPr lang="en-US"/>
          </a:p>
        </p:txBody>
      </p:sp>
      <p:sp>
        <p:nvSpPr>
          <p:cNvPr id="6" name="Footer Placeholder 5">
            <a:extLst>
              <a:ext uri="{FF2B5EF4-FFF2-40B4-BE49-F238E27FC236}">
                <a16:creationId xmlns:a16="http://schemas.microsoft.com/office/drawing/2014/main" id="{92585D1D-6B73-B319-256B-24887C258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02A62-1CCE-3E22-8BA0-2497C1423174}"/>
              </a:ext>
            </a:extLst>
          </p:cNvPr>
          <p:cNvSpPr>
            <a:spLocks noGrp="1"/>
          </p:cNvSpPr>
          <p:nvPr>
            <p:ph type="sldNum" sz="quarter" idx="12"/>
          </p:nvPr>
        </p:nvSpPr>
        <p:spPr/>
        <p:txBody>
          <a:bodyPr/>
          <a:lstStyle/>
          <a:p>
            <a:fld id="{A1B0B852-EFFF-FD47-976F-3D8136FB01A4}" type="slidenum">
              <a:rPr lang="en-US" smtClean="0"/>
              <a:t>‹#›</a:t>
            </a:fld>
            <a:endParaRPr lang="en-US"/>
          </a:p>
        </p:txBody>
      </p:sp>
    </p:spTree>
    <p:extLst>
      <p:ext uri="{BB962C8B-B14F-4D97-AF65-F5344CB8AC3E}">
        <p14:creationId xmlns:p14="http://schemas.microsoft.com/office/powerpoint/2010/main" val="265723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39F2-9C20-1A0A-2A00-D6CD3FC11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903D90-712F-7406-E585-7FF5DD9A83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85B8CE-6003-9A58-0587-2AEB9D31C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C8EC3-6619-FA61-BD32-1D8571956531}"/>
              </a:ext>
            </a:extLst>
          </p:cNvPr>
          <p:cNvSpPr>
            <a:spLocks noGrp="1"/>
          </p:cNvSpPr>
          <p:nvPr>
            <p:ph type="dt" sz="half" idx="10"/>
          </p:nvPr>
        </p:nvSpPr>
        <p:spPr/>
        <p:txBody>
          <a:bodyPr/>
          <a:lstStyle/>
          <a:p>
            <a:fld id="{70C871FA-2F20-E941-9904-BDD29588AC17}" type="datetimeFigureOut">
              <a:rPr lang="en-US" smtClean="0"/>
              <a:t>11/1/2022</a:t>
            </a:fld>
            <a:endParaRPr lang="en-US"/>
          </a:p>
        </p:txBody>
      </p:sp>
      <p:sp>
        <p:nvSpPr>
          <p:cNvPr id="6" name="Footer Placeholder 5">
            <a:extLst>
              <a:ext uri="{FF2B5EF4-FFF2-40B4-BE49-F238E27FC236}">
                <a16:creationId xmlns:a16="http://schemas.microsoft.com/office/drawing/2014/main" id="{D44BD166-037C-3FFA-29D9-20CD6B487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E5B5A-6951-EFC3-22A4-869A49104F9B}"/>
              </a:ext>
            </a:extLst>
          </p:cNvPr>
          <p:cNvSpPr>
            <a:spLocks noGrp="1"/>
          </p:cNvSpPr>
          <p:nvPr>
            <p:ph type="sldNum" sz="quarter" idx="12"/>
          </p:nvPr>
        </p:nvSpPr>
        <p:spPr/>
        <p:txBody>
          <a:bodyPr/>
          <a:lstStyle/>
          <a:p>
            <a:fld id="{A1B0B852-EFFF-FD47-976F-3D8136FB01A4}" type="slidenum">
              <a:rPr lang="en-US" smtClean="0"/>
              <a:t>‹#›</a:t>
            </a:fld>
            <a:endParaRPr lang="en-US"/>
          </a:p>
        </p:txBody>
      </p:sp>
    </p:spTree>
    <p:extLst>
      <p:ext uri="{BB962C8B-B14F-4D97-AF65-F5344CB8AC3E}">
        <p14:creationId xmlns:p14="http://schemas.microsoft.com/office/powerpoint/2010/main" val="1357216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D62E-AEC0-EEE0-BC74-8D38E31E6E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3F8D36-BF94-EE5C-BD5F-4EBF4DAF48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3A488-8A0E-C62F-87FC-06659F10E036}"/>
              </a:ext>
            </a:extLst>
          </p:cNvPr>
          <p:cNvSpPr>
            <a:spLocks noGrp="1"/>
          </p:cNvSpPr>
          <p:nvPr>
            <p:ph type="dt" sz="half" idx="10"/>
          </p:nvPr>
        </p:nvSpPr>
        <p:spPr/>
        <p:txBody>
          <a:bodyPr/>
          <a:lstStyle/>
          <a:p>
            <a:fld id="{70C871FA-2F20-E941-9904-BDD29588AC17}" type="datetimeFigureOut">
              <a:rPr lang="en-US" smtClean="0"/>
              <a:t>11/1/2022</a:t>
            </a:fld>
            <a:endParaRPr lang="en-US"/>
          </a:p>
        </p:txBody>
      </p:sp>
      <p:sp>
        <p:nvSpPr>
          <p:cNvPr id="5" name="Footer Placeholder 4">
            <a:extLst>
              <a:ext uri="{FF2B5EF4-FFF2-40B4-BE49-F238E27FC236}">
                <a16:creationId xmlns:a16="http://schemas.microsoft.com/office/drawing/2014/main" id="{03787EA1-4FBB-D1E4-8190-C30B5740E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3AC1E-2960-E730-6B59-FD4A0D1DC69E}"/>
              </a:ext>
            </a:extLst>
          </p:cNvPr>
          <p:cNvSpPr>
            <a:spLocks noGrp="1"/>
          </p:cNvSpPr>
          <p:nvPr>
            <p:ph type="sldNum" sz="quarter" idx="12"/>
          </p:nvPr>
        </p:nvSpPr>
        <p:spPr/>
        <p:txBody>
          <a:bodyPr/>
          <a:lstStyle/>
          <a:p>
            <a:fld id="{A1B0B852-EFFF-FD47-976F-3D8136FB01A4}" type="slidenum">
              <a:rPr lang="en-US" smtClean="0"/>
              <a:t>‹#›</a:t>
            </a:fld>
            <a:endParaRPr lang="en-US"/>
          </a:p>
        </p:txBody>
      </p:sp>
    </p:spTree>
    <p:extLst>
      <p:ext uri="{BB962C8B-B14F-4D97-AF65-F5344CB8AC3E}">
        <p14:creationId xmlns:p14="http://schemas.microsoft.com/office/powerpoint/2010/main" val="1355427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712984-E924-CE37-DA27-16006494CF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AC01E7-B004-35C8-B75A-BB3B57448F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D2C59-BDE5-2F63-EB93-9490EEE60291}"/>
              </a:ext>
            </a:extLst>
          </p:cNvPr>
          <p:cNvSpPr>
            <a:spLocks noGrp="1"/>
          </p:cNvSpPr>
          <p:nvPr>
            <p:ph type="dt" sz="half" idx="10"/>
          </p:nvPr>
        </p:nvSpPr>
        <p:spPr/>
        <p:txBody>
          <a:bodyPr/>
          <a:lstStyle/>
          <a:p>
            <a:fld id="{70C871FA-2F20-E941-9904-BDD29588AC17}" type="datetimeFigureOut">
              <a:rPr lang="en-US" smtClean="0"/>
              <a:t>11/1/2022</a:t>
            </a:fld>
            <a:endParaRPr lang="en-US"/>
          </a:p>
        </p:txBody>
      </p:sp>
      <p:sp>
        <p:nvSpPr>
          <p:cNvPr id="5" name="Footer Placeholder 4">
            <a:extLst>
              <a:ext uri="{FF2B5EF4-FFF2-40B4-BE49-F238E27FC236}">
                <a16:creationId xmlns:a16="http://schemas.microsoft.com/office/drawing/2014/main" id="{FE40A4E4-57D6-9082-4C93-FBCC89AB0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47DF5-2296-64F9-48F6-05B9CAA2FE0B}"/>
              </a:ext>
            </a:extLst>
          </p:cNvPr>
          <p:cNvSpPr>
            <a:spLocks noGrp="1"/>
          </p:cNvSpPr>
          <p:nvPr>
            <p:ph type="sldNum" sz="quarter" idx="12"/>
          </p:nvPr>
        </p:nvSpPr>
        <p:spPr/>
        <p:txBody>
          <a:bodyPr/>
          <a:lstStyle/>
          <a:p>
            <a:fld id="{A1B0B852-EFFF-FD47-976F-3D8136FB01A4}" type="slidenum">
              <a:rPr lang="en-US" smtClean="0"/>
              <a:t>‹#›</a:t>
            </a:fld>
            <a:endParaRPr lang="en-US"/>
          </a:p>
        </p:txBody>
      </p:sp>
    </p:spTree>
    <p:extLst>
      <p:ext uri="{BB962C8B-B14F-4D97-AF65-F5344CB8AC3E}">
        <p14:creationId xmlns:p14="http://schemas.microsoft.com/office/powerpoint/2010/main" val="2528862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1353800" cy="739056"/>
          </a:xfrm>
        </p:spPr>
        <p:txBody>
          <a:bodyPr>
            <a:normAutofit/>
          </a:bodyPr>
          <a:lstStyle>
            <a:lvl1pPr>
              <a:defRPr sz="3600"/>
            </a:lvl1pPr>
          </a:lstStyle>
          <a:p>
            <a:r>
              <a:rPr lang="en-US"/>
              <a:t>Click to edit Master title style</a:t>
            </a:r>
          </a:p>
        </p:txBody>
      </p:sp>
      <p:grpSp>
        <p:nvGrpSpPr>
          <p:cNvPr id="6" name="Group 5">
            <a:extLst>
              <a:ext uri="{FF2B5EF4-FFF2-40B4-BE49-F238E27FC236}">
                <a16:creationId xmlns:a16="http://schemas.microsoft.com/office/drawing/2014/main" id="{03FB2F2C-9238-4D45-94A7-5C35D93D1392}"/>
              </a:ext>
            </a:extLst>
          </p:cNvPr>
          <p:cNvGrpSpPr/>
          <p:nvPr userDrawn="1"/>
        </p:nvGrpSpPr>
        <p:grpSpPr>
          <a:xfrm>
            <a:off x="12578642" y="2"/>
            <a:ext cx="2192063" cy="1816099"/>
            <a:chOff x="9433981" y="1"/>
            <a:chExt cx="1644047" cy="1816099"/>
          </a:xfrm>
        </p:grpSpPr>
        <p:sp>
          <p:nvSpPr>
            <p:cNvPr id="7" name="Rectangle: Folded Corner 6">
              <a:extLst>
                <a:ext uri="{FF2B5EF4-FFF2-40B4-BE49-F238E27FC236}">
                  <a16:creationId xmlns:a16="http://schemas.microsoft.com/office/drawing/2014/main" id="{A21EA9FF-346A-4403-99E1-6330E0E642DA}"/>
                </a:ext>
              </a:extLst>
            </p:cNvPr>
            <p:cNvSpPr/>
            <p:nvPr userDrawn="1"/>
          </p:nvSpPr>
          <p:spPr>
            <a:xfrm>
              <a:off x="9433981"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Microsoft 365 subscribers)</a:t>
              </a:r>
            </a:p>
          </p:txBody>
        </p:sp>
        <p:pic>
          <p:nvPicPr>
            <p:cNvPr id="8" name="Picture 7">
              <a:extLst>
                <a:ext uri="{FF2B5EF4-FFF2-40B4-BE49-F238E27FC236}">
                  <a16:creationId xmlns:a16="http://schemas.microsoft.com/office/drawing/2014/main" id="{F52EC167-F9B1-4085-86E7-C378D6346E24}"/>
                </a:ext>
              </a:extLst>
            </p:cNvPr>
            <p:cNvPicPr>
              <a:picLocks noChangeAspect="1"/>
            </p:cNvPicPr>
            <p:nvPr userDrawn="1"/>
          </p:nvPicPr>
          <p:blipFill rotWithShape="1">
            <a:blip r:embed="rId2"/>
            <a:srcRect t="1" b="5479"/>
            <a:stretch/>
          </p:blipFill>
          <p:spPr>
            <a:xfrm>
              <a:off x="10677978" y="424090"/>
              <a:ext cx="400050" cy="657225"/>
            </a:xfrm>
            <a:prstGeom prst="rect">
              <a:avLst/>
            </a:prstGeom>
          </p:spPr>
        </p:pic>
      </p:grpSp>
    </p:spTree>
    <p:extLst>
      <p:ext uri="{BB962C8B-B14F-4D97-AF65-F5344CB8AC3E}">
        <p14:creationId xmlns:p14="http://schemas.microsoft.com/office/powerpoint/2010/main" val="1508921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1353800" cy="739056"/>
          </a:xfrm>
        </p:spPr>
        <p:txBody>
          <a:bodyPr>
            <a:normAutofit/>
          </a:bodyPr>
          <a:lstStyle>
            <a:lvl1pPr>
              <a:defRPr sz="3600"/>
            </a:lvl1pPr>
          </a:lstStyle>
          <a:p>
            <a:r>
              <a:rPr lang="en-US"/>
              <a:t>Click to edit Master title style</a:t>
            </a:r>
          </a:p>
        </p:txBody>
      </p:sp>
      <p:grpSp>
        <p:nvGrpSpPr>
          <p:cNvPr id="7" name="Group 6">
            <a:extLst>
              <a:ext uri="{FF2B5EF4-FFF2-40B4-BE49-F238E27FC236}">
                <a16:creationId xmlns:a16="http://schemas.microsoft.com/office/drawing/2014/main" id="{9FBC2BD7-7C99-476A-824B-34AEACBE09E4}"/>
              </a:ext>
            </a:extLst>
          </p:cNvPr>
          <p:cNvGrpSpPr/>
          <p:nvPr userDrawn="1"/>
        </p:nvGrpSpPr>
        <p:grpSpPr>
          <a:xfrm>
            <a:off x="12578642" y="2"/>
            <a:ext cx="2192063" cy="1816099"/>
            <a:chOff x="9433981" y="1"/>
            <a:chExt cx="1644047"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9433981"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Microsoft 365 subscribers)</a:t>
              </a:r>
            </a:p>
          </p:txBody>
        </p:sp>
        <p:pic>
          <p:nvPicPr>
            <p:cNvPr id="6" name="Picture 5">
              <a:extLst>
                <a:ext uri="{FF2B5EF4-FFF2-40B4-BE49-F238E27FC236}">
                  <a16:creationId xmlns:a16="http://schemas.microsoft.com/office/drawing/2014/main" id="{97388A6D-F2E7-41F0-830B-6957780585C2}"/>
                </a:ext>
              </a:extLst>
            </p:cNvPr>
            <p:cNvPicPr>
              <a:picLocks noChangeAspect="1"/>
            </p:cNvPicPr>
            <p:nvPr userDrawn="1"/>
          </p:nvPicPr>
          <p:blipFill rotWithShape="1">
            <a:blip r:embed="rId2"/>
            <a:srcRect t="1" b="5479"/>
            <a:stretch/>
          </p:blipFill>
          <p:spPr>
            <a:xfrm>
              <a:off x="10677978" y="424090"/>
              <a:ext cx="400050" cy="657225"/>
            </a:xfrm>
            <a:prstGeom prst="rect">
              <a:avLst/>
            </a:prstGeom>
          </p:spPr>
        </p:pic>
      </p:grpSp>
    </p:spTree>
    <p:extLst>
      <p:ext uri="{BB962C8B-B14F-4D97-AF65-F5344CB8AC3E}">
        <p14:creationId xmlns:p14="http://schemas.microsoft.com/office/powerpoint/2010/main" val="288869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3.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4.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6A0E18-EFF3-97A6-FDF5-DAC68B2062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ABDF6A-5F05-6C03-F993-5357F380F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6BEB4-E2DA-6B78-A79D-80175C6B23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871FA-2F20-E941-9904-BDD29588AC17}" type="datetimeFigureOut">
              <a:rPr lang="en-US" smtClean="0"/>
              <a:t>11/1/2022</a:t>
            </a:fld>
            <a:endParaRPr lang="en-US"/>
          </a:p>
        </p:txBody>
      </p:sp>
      <p:sp>
        <p:nvSpPr>
          <p:cNvPr id="5" name="Footer Placeholder 4">
            <a:extLst>
              <a:ext uri="{FF2B5EF4-FFF2-40B4-BE49-F238E27FC236}">
                <a16:creationId xmlns:a16="http://schemas.microsoft.com/office/drawing/2014/main" id="{D3535E1E-3A35-6CEF-D9EE-924C6C7A6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E3592B-CE08-327B-4682-4B54F949B0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0B852-EFFF-FD47-976F-3D8136FB01A4}" type="slidenum">
              <a:rPr lang="en-US" smtClean="0"/>
              <a:t>‹#›</a:t>
            </a:fld>
            <a:endParaRPr lang="en-US"/>
          </a:p>
        </p:txBody>
      </p:sp>
    </p:spTree>
    <p:extLst>
      <p:ext uri="{BB962C8B-B14F-4D97-AF65-F5344CB8AC3E}">
        <p14:creationId xmlns:p14="http://schemas.microsoft.com/office/powerpoint/2010/main" val="3421671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sp>
        <p:nvSpPr>
          <p:cNvPr id="7" name="Rectangle 6"/>
          <p:cNvSpPr/>
          <p:nvPr userDrawn="1"/>
        </p:nvSpPr>
        <p:spPr>
          <a:xfrm>
            <a:off x="-118531" y="6959601"/>
            <a:ext cx="1659429" cy="261610"/>
          </a:xfrm>
          <a:prstGeom prst="rect">
            <a:avLst/>
          </a:prstGeom>
        </p:spPr>
        <p:txBody>
          <a:bodyPr wrap="none">
            <a:spAutoFit/>
          </a:bodyPr>
          <a:lstStyle/>
          <a:p>
            <a:r>
              <a:rPr lang="en-US" sz="1100" b="0" i="0">
                <a:solidFill>
                  <a:srgbClr val="555555"/>
                </a:solidFill>
                <a:effectLst/>
                <a:latin typeface="Open Sans" panose="020B0606030504020204" pitchFamily="34" charset="0"/>
              </a:rPr>
              <a:t>© </a:t>
            </a:r>
            <a:r>
              <a:rPr lang="en-US" sz="1100" b="0" i="0" u="none" strike="noStrike">
                <a:solidFill>
                  <a:srgbClr val="A5CD28"/>
                </a:solidFill>
                <a:effectLst/>
                <a:latin typeface="Open Sans" panose="020B0606030504020204" pitchFamily="34" charset="0"/>
                <a:hlinkClick r:id="rId3" tooltip="PresentationGo!"/>
              </a:rPr>
              <a:t>presentationgo.com</a:t>
            </a:r>
            <a:endParaRPr lang="en-US" sz="1100"/>
          </a:p>
        </p:txBody>
      </p:sp>
      <p:grpSp>
        <p:nvGrpSpPr>
          <p:cNvPr id="8" name="Group 7"/>
          <p:cNvGrpSpPr/>
          <p:nvPr userDrawn="1"/>
        </p:nvGrpSpPr>
        <p:grpSpPr>
          <a:xfrm>
            <a:off x="-2206543" y="-73804"/>
            <a:ext cx="1977373" cy="612144"/>
            <a:chOff x="-2096383" y="21447"/>
            <a:chExt cx="1483030" cy="612144"/>
          </a:xfrm>
        </p:grpSpPr>
        <p:sp>
          <p:nvSpPr>
            <p:cNvPr id="10" name="TextBox 9"/>
            <p:cNvSpPr txBox="1"/>
            <p:nvPr userDrawn="1"/>
          </p:nvSpPr>
          <p:spPr>
            <a:xfrm>
              <a:off x="-2096383" y="21447"/>
              <a:ext cx="274355"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56108"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530658317"/>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lang="en-US" sz="3600" b="1" kern="1200">
          <a:solidFill>
            <a:schemeClr val="bg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8" name="Group 7"/>
          <p:cNvGrpSpPr/>
          <p:nvPr userDrawn="1"/>
        </p:nvGrpSpPr>
        <p:grpSpPr>
          <a:xfrm>
            <a:off x="-2206543" y="-73804"/>
            <a:ext cx="1977373" cy="612144"/>
            <a:chOff x="-2096383" y="21447"/>
            <a:chExt cx="1483030" cy="612144"/>
          </a:xfrm>
        </p:grpSpPr>
        <p:sp>
          <p:nvSpPr>
            <p:cNvPr id="10" name="TextBox 9"/>
            <p:cNvSpPr txBox="1"/>
            <p:nvPr userDrawn="1"/>
          </p:nvSpPr>
          <p:spPr>
            <a:xfrm>
              <a:off x="-2096383" y="21447"/>
              <a:ext cx="274355"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56108"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118531" y="6959601"/>
            <a:ext cx="1659429" cy="261610"/>
          </a:xfrm>
          <a:prstGeom prst="rect">
            <a:avLst/>
          </a:prstGeom>
        </p:spPr>
        <p:txBody>
          <a:bodyPr wrap="none">
            <a:spAutoFit/>
          </a:bodyPr>
          <a:lstStyle/>
          <a:p>
            <a:r>
              <a:rPr lang="en-US" sz="1100" b="0" i="0">
                <a:solidFill>
                  <a:srgbClr val="555555"/>
                </a:solidFill>
                <a:effectLst/>
                <a:latin typeface="Open Sans" panose="020B0606030504020204" pitchFamily="34" charset="0"/>
              </a:rPr>
              <a:t>© </a:t>
            </a:r>
            <a:r>
              <a:rPr lang="en-US" sz="1100" b="0" i="0" u="none" strike="noStrike">
                <a:solidFill>
                  <a:srgbClr val="A5CD28"/>
                </a:solidFill>
                <a:effectLst/>
                <a:latin typeface="Open Sans" panose="020B0606030504020204" pitchFamily="34" charset="0"/>
                <a:hlinkClick r:id="rId4" tooltip="PresentationGo!"/>
              </a:rPr>
              <a:t>presentationgo.com</a:t>
            </a:r>
            <a:endParaRPr lang="en-US" sz="1100"/>
          </a:p>
        </p:txBody>
      </p:sp>
    </p:spTree>
    <p:extLst>
      <p:ext uri="{BB962C8B-B14F-4D97-AF65-F5344CB8AC3E}">
        <p14:creationId xmlns:p14="http://schemas.microsoft.com/office/powerpoint/2010/main" val="2055134626"/>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spcollege.hosted.panopto.com/Panopto/Pages/Viewer.aspx?id=a4cf1b1e-10c7-4f9d-a735-af4000cfdf3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hyperlink" Target="https://facultysupport.spcollege.edu/wp-content/uploads/2022/11/IDEAS_Alignment_Worksheet-1.docx"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5.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hyperlink" Target="https://facultysupport.spcollege.edu/wp-content/uploads/2022/11/1B_AlignAsst_PG_Types-of-Assessment1.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22.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pcollege.hosted.panopto.com/Panopto/Pages/Viewer.aspx?id=659633be-dea9-4a07-849e-af4000dcfdd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0286CE9-B43B-AC40-942A-7EC651B3D112}"/>
              </a:ext>
            </a:extLst>
          </p:cNvPr>
          <p:cNvPicPr>
            <a:picLocks noChangeAspect="1"/>
          </p:cNvPicPr>
          <p:nvPr/>
        </p:nvPicPr>
        <p:blipFill>
          <a:blip r:embed="rId3"/>
          <a:stretch>
            <a:fillRect/>
          </a:stretch>
        </p:blipFill>
        <p:spPr>
          <a:xfrm>
            <a:off x="-2094" y="-3615"/>
            <a:ext cx="12196187" cy="6865230"/>
          </a:xfrm>
          <a:prstGeom prst="rect">
            <a:avLst/>
          </a:prstGeom>
        </p:spPr>
      </p:pic>
      <p:pic>
        <p:nvPicPr>
          <p:cNvPr id="4" name="Picture 2" descr="Instructional Design Education and Support logo">
            <a:extLst>
              <a:ext uri="{FF2B5EF4-FFF2-40B4-BE49-F238E27FC236}">
                <a16:creationId xmlns:a16="http://schemas.microsoft.com/office/drawing/2014/main" id="{7D2562A2-0FA0-4BA5-D634-E217A0EAD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565" y="2099610"/>
            <a:ext cx="3810000"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40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2B7AB7-75F9-AB5D-DF77-8910F073D921}"/>
              </a:ext>
            </a:extLst>
          </p:cNvPr>
          <p:cNvSpPr/>
          <p:nvPr/>
        </p:nvSpPr>
        <p:spPr>
          <a:xfrm>
            <a:off x="0" y="6296034"/>
            <a:ext cx="12192000" cy="561967"/>
          </a:xfrm>
          <a:prstGeom prst="rect">
            <a:avLst/>
          </a:prstGeom>
          <a:solidFill>
            <a:srgbClr val="EF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48F5F5B3-E166-B182-7C0B-67A47FB781FC}"/>
              </a:ext>
            </a:extLst>
          </p:cNvPr>
          <p:cNvSpPr>
            <a:spLocks noGrp="1"/>
          </p:cNvSpPr>
          <p:nvPr>
            <p:ph type="title"/>
          </p:nvPr>
        </p:nvSpPr>
        <p:spPr>
          <a:xfrm>
            <a:off x="838200" y="365125"/>
            <a:ext cx="3662219" cy="642073"/>
          </a:xfrm>
        </p:spPr>
        <p:txBody>
          <a:bodyPr lIns="91440" tIns="45720" rIns="0" bIns="45720" anchor="t">
            <a:normAutofit/>
          </a:bodyPr>
          <a:lstStyle/>
          <a:p>
            <a:r>
              <a:rPr lang="en-US" dirty="0">
                <a:latin typeface="Helvetica"/>
                <a:cs typeface="Calibri Light"/>
              </a:rPr>
              <a:t>Scenario One</a:t>
            </a:r>
            <a:endParaRPr lang="en-US" dirty="0"/>
          </a:p>
        </p:txBody>
      </p:sp>
      <p:sp>
        <p:nvSpPr>
          <p:cNvPr id="30" name="Content Placeholder 2">
            <a:extLst>
              <a:ext uri="{FF2B5EF4-FFF2-40B4-BE49-F238E27FC236}">
                <a16:creationId xmlns:a16="http://schemas.microsoft.com/office/drawing/2014/main" id="{47105196-6465-FB8C-577A-8E94DAB00548}"/>
              </a:ext>
            </a:extLst>
          </p:cNvPr>
          <p:cNvSpPr txBox="1">
            <a:spLocks/>
          </p:cNvSpPr>
          <p:nvPr/>
        </p:nvSpPr>
        <p:spPr>
          <a:xfrm>
            <a:off x="838199" y="1399551"/>
            <a:ext cx="6780955" cy="446793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000" b="1" dirty="0">
                <a:ea typeface="+mn-lt"/>
                <a:cs typeface="+mn-lt"/>
              </a:rPr>
              <a:t>Major Learning Outcome </a:t>
            </a:r>
          </a:p>
          <a:p>
            <a:pPr>
              <a:buNone/>
            </a:pPr>
            <a:r>
              <a:rPr lang="en-US" sz="2000" dirty="0">
                <a:ea typeface="+mn-lt"/>
                <a:cs typeface="+mn-lt"/>
              </a:rPr>
              <a:t>1. The student will describe IT security by: </a:t>
            </a:r>
            <a:endParaRPr lang="en-US" dirty="0"/>
          </a:p>
          <a:p>
            <a:pPr>
              <a:buNone/>
            </a:pPr>
            <a:r>
              <a:rPr lang="en-US" sz="2000" b="1" dirty="0">
                <a:ea typeface="+mn-lt"/>
                <a:cs typeface="+mn-lt"/>
              </a:rPr>
              <a:t>Learning Objective </a:t>
            </a:r>
          </a:p>
          <a:p>
            <a:pPr>
              <a:buNone/>
            </a:pPr>
            <a:r>
              <a:rPr lang="en-US" sz="2000" dirty="0">
                <a:ea typeface="+mn-lt"/>
                <a:cs typeface="+mn-lt"/>
              </a:rPr>
              <a:t>a. defining computer crime and cyber-crime and providing examples of each </a:t>
            </a:r>
            <a:endParaRPr lang="en-US" dirty="0"/>
          </a:p>
          <a:p>
            <a:pPr>
              <a:buNone/>
            </a:pPr>
            <a:r>
              <a:rPr lang="en-US" sz="2000" b="1" dirty="0">
                <a:ea typeface="+mn-lt"/>
                <a:cs typeface="+mn-lt"/>
              </a:rPr>
              <a:t>Assessment </a:t>
            </a:r>
          </a:p>
          <a:p>
            <a:pPr>
              <a:buNone/>
            </a:pPr>
            <a:r>
              <a:rPr lang="en-US" sz="2000" dirty="0">
                <a:ea typeface="+mn-lt"/>
                <a:cs typeface="+mn-lt"/>
              </a:rPr>
              <a:t>Students will watch a video where a CIO explains Company XYZ's cyber-crime policy. In a discussion, students will evaluate the effectiveness of the company's cyber-crime policy and make recommendations for improving it. </a:t>
            </a:r>
            <a:endParaRPr lang="en-US" dirty="0">
              <a:ea typeface="+mn-lt"/>
              <a:cs typeface="+mn-lt"/>
            </a:endParaRPr>
          </a:p>
          <a:p>
            <a:pPr>
              <a:buNone/>
            </a:pPr>
            <a:endParaRPr lang="en-US" dirty="0"/>
          </a:p>
          <a:p>
            <a:pPr>
              <a:buNone/>
            </a:pPr>
            <a:endParaRPr lang="en-US" dirty="0"/>
          </a:p>
          <a:p>
            <a:pPr>
              <a:buNone/>
            </a:pPr>
            <a:endParaRPr lang="en-US" dirty="0"/>
          </a:p>
          <a:p>
            <a:pPr>
              <a:buNone/>
            </a:pPr>
            <a:endParaRPr lang="en-US" dirty="0"/>
          </a:p>
          <a:p>
            <a:pPr>
              <a:buNone/>
            </a:pPr>
            <a:endParaRPr lang="en-US" sz="1500" dirty="0">
              <a:cs typeface="Calibri"/>
            </a:endParaRPr>
          </a:p>
          <a:p>
            <a:pPr>
              <a:buNone/>
            </a:pPr>
            <a:r>
              <a:rPr lang="en-US" sz="1500" dirty="0">
                <a:ea typeface="+mn-lt"/>
                <a:cs typeface="+mn-lt"/>
              </a:rPr>
              <a:t>  </a:t>
            </a:r>
            <a:endParaRPr lang="en-US" sz="1500" dirty="0">
              <a:cs typeface="Calibri"/>
            </a:endParaRPr>
          </a:p>
          <a:p>
            <a:pPr>
              <a:buNone/>
            </a:pPr>
            <a:endParaRPr lang="en-US" sz="1500" dirty="0">
              <a:cs typeface="Calibri"/>
            </a:endParaRPr>
          </a:p>
          <a:p>
            <a:pPr marL="0" indent="0">
              <a:buNone/>
            </a:pPr>
            <a:endParaRPr lang="en-US" sz="1500" dirty="0">
              <a:cs typeface="Calibri"/>
            </a:endParaRPr>
          </a:p>
        </p:txBody>
      </p:sp>
      <p:pic>
        <p:nvPicPr>
          <p:cNvPr id="18" name="Picture 19" descr="Diagram&#10;&#10;Description automatically generated">
            <a:extLst>
              <a:ext uri="{FF2B5EF4-FFF2-40B4-BE49-F238E27FC236}">
                <a16:creationId xmlns:a16="http://schemas.microsoft.com/office/drawing/2014/main" id="{6EB286AA-358F-882A-450B-02B35EBB2CE4}"/>
              </a:ext>
            </a:extLst>
          </p:cNvPr>
          <p:cNvPicPr>
            <a:picLocks noChangeAspect="1"/>
          </p:cNvPicPr>
          <p:nvPr/>
        </p:nvPicPr>
        <p:blipFill>
          <a:blip r:embed="rId3"/>
          <a:stretch>
            <a:fillRect/>
          </a:stretch>
        </p:blipFill>
        <p:spPr>
          <a:xfrm>
            <a:off x="7812316" y="268980"/>
            <a:ext cx="4120896" cy="4096084"/>
          </a:xfrm>
          <a:prstGeom prst="rect">
            <a:avLst/>
          </a:prstGeom>
        </p:spPr>
      </p:pic>
    </p:spTree>
    <p:extLst>
      <p:ext uri="{BB962C8B-B14F-4D97-AF65-F5344CB8AC3E}">
        <p14:creationId xmlns:p14="http://schemas.microsoft.com/office/powerpoint/2010/main" val="419621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2B7AB7-75F9-AB5D-DF77-8910F073D921}"/>
              </a:ext>
            </a:extLst>
          </p:cNvPr>
          <p:cNvSpPr/>
          <p:nvPr/>
        </p:nvSpPr>
        <p:spPr>
          <a:xfrm>
            <a:off x="0" y="6296034"/>
            <a:ext cx="12192000" cy="561967"/>
          </a:xfrm>
          <a:prstGeom prst="rect">
            <a:avLst/>
          </a:prstGeom>
          <a:solidFill>
            <a:srgbClr val="EF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48F5F5B3-E166-B182-7C0B-67A47FB781FC}"/>
              </a:ext>
            </a:extLst>
          </p:cNvPr>
          <p:cNvSpPr>
            <a:spLocks noGrp="1"/>
          </p:cNvSpPr>
          <p:nvPr>
            <p:ph type="title"/>
          </p:nvPr>
        </p:nvSpPr>
        <p:spPr>
          <a:xfrm>
            <a:off x="838200" y="365125"/>
            <a:ext cx="3662219" cy="642073"/>
          </a:xfrm>
        </p:spPr>
        <p:txBody>
          <a:bodyPr lIns="91440" tIns="45720" rIns="0" bIns="45720" anchor="t">
            <a:normAutofit/>
          </a:bodyPr>
          <a:lstStyle/>
          <a:p>
            <a:r>
              <a:rPr lang="en-US" dirty="0">
                <a:latin typeface="Helvetica"/>
                <a:cs typeface="Calibri Light"/>
              </a:rPr>
              <a:t>Scenario Two</a:t>
            </a:r>
            <a:endParaRPr lang="en-US" dirty="0"/>
          </a:p>
        </p:txBody>
      </p:sp>
      <p:sp>
        <p:nvSpPr>
          <p:cNvPr id="30" name="Content Placeholder 2">
            <a:extLst>
              <a:ext uri="{FF2B5EF4-FFF2-40B4-BE49-F238E27FC236}">
                <a16:creationId xmlns:a16="http://schemas.microsoft.com/office/drawing/2014/main" id="{47105196-6465-FB8C-577A-8E94DAB00548}"/>
              </a:ext>
            </a:extLst>
          </p:cNvPr>
          <p:cNvSpPr txBox="1">
            <a:spLocks/>
          </p:cNvSpPr>
          <p:nvPr/>
        </p:nvSpPr>
        <p:spPr>
          <a:xfrm>
            <a:off x="838200" y="1409989"/>
            <a:ext cx="6780955" cy="51777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000" b="1" dirty="0">
                <a:ea typeface="+mn-lt"/>
                <a:cs typeface="+mn-lt"/>
              </a:rPr>
              <a:t>Major Learning Outcome </a:t>
            </a:r>
            <a:endParaRPr lang="en-US" sz="2000" b="1" dirty="0">
              <a:cs typeface="Calibri"/>
            </a:endParaRPr>
          </a:p>
          <a:p>
            <a:pPr>
              <a:buNone/>
            </a:pPr>
            <a:r>
              <a:rPr lang="en-US" sz="2000" dirty="0">
                <a:ea typeface="+mn-lt"/>
                <a:cs typeface="+mn-lt"/>
              </a:rPr>
              <a:t>4. Students will be able to analyze the causes, events, and effects of the Renaissance, Reformation, Scientific Revolution, and Age of Exploration by: </a:t>
            </a:r>
          </a:p>
          <a:p>
            <a:pPr>
              <a:buNone/>
            </a:pPr>
            <a:r>
              <a:rPr lang="en-US" sz="2000" b="1" dirty="0">
                <a:ea typeface="+mn-lt"/>
                <a:cs typeface="+mn-lt"/>
              </a:rPr>
              <a:t>Learning Objective </a:t>
            </a:r>
            <a:endParaRPr lang="en-US" sz="2000" b="1" dirty="0">
              <a:cs typeface="Calibri"/>
            </a:endParaRPr>
          </a:p>
          <a:p>
            <a:pPr>
              <a:buNone/>
            </a:pPr>
            <a:r>
              <a:rPr lang="en-US" sz="2000" dirty="0">
                <a:ea typeface="+mn-lt"/>
                <a:cs typeface="+mn-lt"/>
              </a:rPr>
              <a:t>b. identifying primary criticisms of the Roman Catholic Church by individuals such as Wycliffe, Hus, and Erasmus and their impact on later reforms.</a:t>
            </a:r>
            <a:endParaRPr lang="en-US" sz="2000" dirty="0">
              <a:cs typeface="Calibri"/>
            </a:endParaRPr>
          </a:p>
          <a:p>
            <a:pPr>
              <a:buNone/>
            </a:pPr>
            <a:r>
              <a:rPr lang="en-US" sz="2000" b="1" dirty="0">
                <a:ea typeface="+mn-lt"/>
                <a:cs typeface="+mn-lt"/>
              </a:rPr>
              <a:t>Assessment </a:t>
            </a:r>
            <a:endParaRPr lang="en-US" sz="2000" b="1" dirty="0">
              <a:cs typeface="Calibri"/>
            </a:endParaRPr>
          </a:p>
          <a:p>
            <a:pPr>
              <a:buNone/>
            </a:pPr>
            <a:r>
              <a:rPr lang="en-US" sz="2000" dirty="0">
                <a:ea typeface="+mn-lt"/>
                <a:cs typeface="+mn-lt"/>
              </a:rPr>
              <a:t>Students will be separated into collaborative groups. Each group will be assigned to research and analyze the written and spoken criticisms of the critic they are assigned (Wycliffe, Hus, or Erasmus). Each group will make a presentation to the class on their findings. The presentation should have at least three slides, and be no more than 15 minutes. </a:t>
            </a:r>
            <a:endParaRPr lang="en-US" sz="2000" dirty="0">
              <a:cs typeface="Calibri"/>
            </a:endParaRPr>
          </a:p>
          <a:p>
            <a:pPr>
              <a:buNone/>
            </a:pPr>
            <a:endParaRPr lang="en-US" sz="1500" dirty="0">
              <a:cs typeface="Calibri"/>
            </a:endParaRPr>
          </a:p>
          <a:p>
            <a:pPr>
              <a:buNone/>
            </a:pPr>
            <a:endParaRPr lang="en-US" sz="1500" dirty="0">
              <a:cs typeface="Calibri"/>
            </a:endParaRPr>
          </a:p>
          <a:p>
            <a:pPr>
              <a:buNone/>
            </a:pPr>
            <a:endParaRPr lang="en-US" sz="1500" dirty="0">
              <a:cs typeface="Calibri"/>
            </a:endParaRPr>
          </a:p>
          <a:p>
            <a:pPr>
              <a:buNone/>
            </a:pPr>
            <a:r>
              <a:rPr lang="en-US" sz="1500" dirty="0">
                <a:ea typeface="+mn-lt"/>
                <a:cs typeface="+mn-lt"/>
              </a:rPr>
              <a:t>  </a:t>
            </a:r>
            <a:endParaRPr lang="en-US" sz="1500" dirty="0">
              <a:cs typeface="Calibri"/>
            </a:endParaRPr>
          </a:p>
          <a:p>
            <a:pPr>
              <a:buNone/>
            </a:pPr>
            <a:endParaRPr lang="en-US" sz="1500" dirty="0">
              <a:cs typeface="Calibri"/>
            </a:endParaRPr>
          </a:p>
          <a:p>
            <a:pPr marL="0" indent="0">
              <a:buNone/>
            </a:pPr>
            <a:endParaRPr lang="en-US" sz="1500" dirty="0">
              <a:cs typeface="Calibri"/>
            </a:endParaRPr>
          </a:p>
        </p:txBody>
      </p:sp>
      <p:pic>
        <p:nvPicPr>
          <p:cNvPr id="18" name="Picture 19" descr="Diagram&#10;&#10;Description automatically generated">
            <a:extLst>
              <a:ext uri="{FF2B5EF4-FFF2-40B4-BE49-F238E27FC236}">
                <a16:creationId xmlns:a16="http://schemas.microsoft.com/office/drawing/2014/main" id="{6EB286AA-358F-882A-450B-02B35EBB2CE4}"/>
              </a:ext>
            </a:extLst>
          </p:cNvPr>
          <p:cNvPicPr>
            <a:picLocks noChangeAspect="1"/>
          </p:cNvPicPr>
          <p:nvPr/>
        </p:nvPicPr>
        <p:blipFill>
          <a:blip r:embed="rId3"/>
          <a:stretch>
            <a:fillRect/>
          </a:stretch>
        </p:blipFill>
        <p:spPr>
          <a:xfrm>
            <a:off x="7812317" y="268980"/>
            <a:ext cx="4120896" cy="4096084"/>
          </a:xfrm>
          <a:prstGeom prst="rect">
            <a:avLst/>
          </a:prstGeom>
        </p:spPr>
      </p:pic>
    </p:spTree>
    <p:extLst>
      <p:ext uri="{BB962C8B-B14F-4D97-AF65-F5344CB8AC3E}">
        <p14:creationId xmlns:p14="http://schemas.microsoft.com/office/powerpoint/2010/main" val="2289276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2B7AB7-75F9-AB5D-DF77-8910F073D921}"/>
              </a:ext>
            </a:extLst>
          </p:cNvPr>
          <p:cNvSpPr/>
          <p:nvPr/>
        </p:nvSpPr>
        <p:spPr>
          <a:xfrm>
            <a:off x="0" y="6296034"/>
            <a:ext cx="12192000" cy="561967"/>
          </a:xfrm>
          <a:prstGeom prst="rect">
            <a:avLst/>
          </a:prstGeom>
          <a:solidFill>
            <a:srgbClr val="EF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48F5F5B3-E166-B182-7C0B-67A47FB781FC}"/>
              </a:ext>
            </a:extLst>
          </p:cNvPr>
          <p:cNvSpPr>
            <a:spLocks noGrp="1"/>
          </p:cNvSpPr>
          <p:nvPr>
            <p:ph type="title"/>
          </p:nvPr>
        </p:nvSpPr>
        <p:spPr>
          <a:xfrm>
            <a:off x="838200" y="365125"/>
            <a:ext cx="5637323" cy="642073"/>
          </a:xfrm>
        </p:spPr>
        <p:txBody>
          <a:bodyPr lIns="91440" tIns="45720" rIns="0" bIns="45720" anchor="t">
            <a:normAutofit/>
          </a:bodyPr>
          <a:lstStyle/>
          <a:p>
            <a:r>
              <a:rPr lang="en-US" dirty="0">
                <a:latin typeface="Helvetica"/>
                <a:cs typeface="Calibri Light"/>
              </a:rPr>
              <a:t>Scenario Three</a:t>
            </a:r>
            <a:endParaRPr lang="en-US" dirty="0"/>
          </a:p>
        </p:txBody>
      </p:sp>
      <p:sp>
        <p:nvSpPr>
          <p:cNvPr id="30" name="Content Placeholder 2">
            <a:extLst>
              <a:ext uri="{FF2B5EF4-FFF2-40B4-BE49-F238E27FC236}">
                <a16:creationId xmlns:a16="http://schemas.microsoft.com/office/drawing/2014/main" id="{47105196-6465-FB8C-577A-8E94DAB00548}"/>
              </a:ext>
            </a:extLst>
          </p:cNvPr>
          <p:cNvSpPr txBox="1">
            <a:spLocks/>
          </p:cNvSpPr>
          <p:nvPr/>
        </p:nvSpPr>
        <p:spPr>
          <a:xfrm>
            <a:off x="838200" y="1409989"/>
            <a:ext cx="6780955" cy="51777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000" b="1" dirty="0">
                <a:ea typeface="+mn-lt"/>
                <a:cs typeface="+mn-lt"/>
              </a:rPr>
              <a:t>Major Learning Outcome </a:t>
            </a:r>
            <a:endParaRPr lang="en-US" sz="2000" b="1" dirty="0">
              <a:cs typeface="Calibri"/>
            </a:endParaRPr>
          </a:p>
          <a:p>
            <a:pPr>
              <a:lnSpc>
                <a:spcPct val="100000"/>
              </a:lnSpc>
              <a:buNone/>
            </a:pPr>
            <a:r>
              <a:rPr lang="en-US" sz="2000" dirty="0">
                <a:ea typeface="+mn-lt"/>
                <a:cs typeface="+mn-lt"/>
              </a:rPr>
              <a:t>2. Students will be able to examine viewpoints on late-stage capitalism by:</a:t>
            </a:r>
          </a:p>
          <a:p>
            <a:pPr>
              <a:buNone/>
            </a:pPr>
            <a:r>
              <a:rPr lang="en-US" sz="2000" b="1" dirty="0">
                <a:ea typeface="+mn-lt"/>
                <a:cs typeface="+mn-lt"/>
              </a:rPr>
              <a:t>Learning Objective </a:t>
            </a:r>
            <a:endParaRPr lang="en-US" sz="2000" b="1" dirty="0">
              <a:cs typeface="Calibri"/>
            </a:endParaRPr>
          </a:p>
          <a:p>
            <a:pPr>
              <a:buNone/>
            </a:pPr>
            <a:r>
              <a:rPr lang="en-US" sz="2000" dirty="0">
                <a:cs typeface="Calibri"/>
              </a:rPr>
              <a:t>b. comparing and contrasting the writing of topical theorists, such as Werner Sombart, Ernest Mandell, and Frederic Jameson.</a:t>
            </a:r>
          </a:p>
          <a:p>
            <a:pPr>
              <a:buNone/>
            </a:pPr>
            <a:r>
              <a:rPr lang="en-US" sz="2000" b="1" dirty="0">
                <a:ea typeface="+mn-lt"/>
                <a:cs typeface="+mn-lt"/>
              </a:rPr>
              <a:t>Assessment </a:t>
            </a:r>
            <a:endParaRPr lang="en-US" sz="2000" b="1" dirty="0">
              <a:cs typeface="Calibri"/>
            </a:endParaRPr>
          </a:p>
          <a:p>
            <a:pPr>
              <a:lnSpc>
                <a:spcPct val="100000"/>
              </a:lnSpc>
              <a:buNone/>
            </a:pPr>
            <a:r>
              <a:rPr lang="en-US" sz="2000" dirty="0">
                <a:cs typeface="Calibri"/>
              </a:rPr>
              <a:t>Students will complete a 3 question, </a:t>
            </a:r>
            <a:r>
              <a:rPr lang="en-US" sz="2000" b="1" dirty="0">
                <a:cs typeface="Calibri"/>
              </a:rPr>
              <a:t>short essay Quiz</a:t>
            </a:r>
            <a:r>
              <a:rPr lang="en-US" sz="2000" dirty="0">
                <a:cs typeface="Calibri"/>
              </a:rPr>
              <a:t> in which </a:t>
            </a:r>
            <a:br>
              <a:rPr lang="en-US" sz="2000" dirty="0">
                <a:cs typeface="Calibri"/>
              </a:rPr>
            </a:br>
            <a:r>
              <a:rPr lang="en-US" sz="2000" dirty="0">
                <a:cs typeface="Calibri"/>
              </a:rPr>
              <a:t>they summarize the assigned readings from each author. </a:t>
            </a:r>
            <a:r>
              <a:rPr lang="en-US" sz="2000" b="1" dirty="0">
                <a:cs typeface="Calibri"/>
              </a:rPr>
              <a:t>Note</a:t>
            </a:r>
            <a:r>
              <a:rPr lang="en-US" sz="2000" dirty="0">
                <a:cs typeface="Calibri"/>
              </a:rPr>
              <a:t>: The quiz is set to be auto-graded by "key phrases."</a:t>
            </a:r>
            <a:endParaRPr lang="en-US" dirty="0">
              <a:cs typeface="Calibri"/>
            </a:endParaRPr>
          </a:p>
          <a:p>
            <a:pPr>
              <a:buNone/>
            </a:pPr>
            <a:endParaRPr lang="en-US" sz="1500" dirty="0">
              <a:cs typeface="Calibri"/>
            </a:endParaRPr>
          </a:p>
          <a:p>
            <a:pPr>
              <a:buNone/>
            </a:pPr>
            <a:r>
              <a:rPr lang="en-US" sz="1500" dirty="0">
                <a:ea typeface="+mn-lt"/>
                <a:cs typeface="+mn-lt"/>
              </a:rPr>
              <a:t>  </a:t>
            </a:r>
            <a:endParaRPr lang="en-US" sz="1500" dirty="0">
              <a:cs typeface="Calibri"/>
            </a:endParaRPr>
          </a:p>
          <a:p>
            <a:pPr>
              <a:buNone/>
            </a:pPr>
            <a:endParaRPr lang="en-US" sz="1500" dirty="0">
              <a:cs typeface="Calibri"/>
            </a:endParaRPr>
          </a:p>
          <a:p>
            <a:pPr marL="0" indent="0">
              <a:buNone/>
            </a:pPr>
            <a:endParaRPr lang="en-US" sz="1500" dirty="0">
              <a:cs typeface="Calibri"/>
            </a:endParaRPr>
          </a:p>
        </p:txBody>
      </p:sp>
      <p:pic>
        <p:nvPicPr>
          <p:cNvPr id="18" name="Picture 19" descr="Diagram&#10;&#10;Description automatically generated">
            <a:extLst>
              <a:ext uri="{FF2B5EF4-FFF2-40B4-BE49-F238E27FC236}">
                <a16:creationId xmlns:a16="http://schemas.microsoft.com/office/drawing/2014/main" id="{6EB286AA-358F-882A-450B-02B35EBB2CE4}"/>
              </a:ext>
            </a:extLst>
          </p:cNvPr>
          <p:cNvPicPr>
            <a:picLocks noChangeAspect="1"/>
          </p:cNvPicPr>
          <p:nvPr/>
        </p:nvPicPr>
        <p:blipFill>
          <a:blip r:embed="rId3"/>
          <a:stretch>
            <a:fillRect/>
          </a:stretch>
        </p:blipFill>
        <p:spPr>
          <a:xfrm>
            <a:off x="7812317" y="268981"/>
            <a:ext cx="4120896" cy="4096084"/>
          </a:xfrm>
          <a:prstGeom prst="rect">
            <a:avLst/>
          </a:prstGeom>
        </p:spPr>
      </p:pic>
    </p:spTree>
    <p:extLst>
      <p:ext uri="{BB962C8B-B14F-4D97-AF65-F5344CB8AC3E}">
        <p14:creationId xmlns:p14="http://schemas.microsoft.com/office/powerpoint/2010/main" val="1202609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Graphical user interface&#10;&#10;Description automatically generated">
            <a:hlinkClick r:id="rId3"/>
            <a:extLst>
              <a:ext uri="{FF2B5EF4-FFF2-40B4-BE49-F238E27FC236}">
                <a16:creationId xmlns:a16="http://schemas.microsoft.com/office/drawing/2014/main" id="{10502104-DE23-A698-4543-8A620D5F0562}"/>
              </a:ext>
            </a:extLst>
          </p:cNvPr>
          <p:cNvPicPr>
            <a:picLocks noGrp="1" noChangeAspect="1"/>
          </p:cNvPicPr>
          <p:nvPr>
            <p:ph idx="1"/>
          </p:nvPr>
        </p:nvPicPr>
        <p:blipFill>
          <a:blip r:embed="rId4"/>
          <a:stretch>
            <a:fillRect/>
          </a:stretch>
        </p:blipFill>
        <p:spPr>
          <a:xfrm>
            <a:off x="-91678" y="4575"/>
            <a:ext cx="12284950" cy="6856896"/>
          </a:xfrm>
        </p:spPr>
      </p:pic>
    </p:spTree>
    <p:extLst>
      <p:ext uri="{BB962C8B-B14F-4D97-AF65-F5344CB8AC3E}">
        <p14:creationId xmlns:p14="http://schemas.microsoft.com/office/powerpoint/2010/main" val="412706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2B7AB7-75F9-AB5D-DF77-8910F073D921}"/>
              </a:ext>
            </a:extLst>
          </p:cNvPr>
          <p:cNvSpPr/>
          <p:nvPr/>
        </p:nvSpPr>
        <p:spPr>
          <a:xfrm>
            <a:off x="0" y="6296034"/>
            <a:ext cx="12192000" cy="561967"/>
          </a:xfrm>
          <a:prstGeom prst="rect">
            <a:avLst/>
          </a:prstGeom>
          <a:solidFill>
            <a:srgbClr val="EF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A5BE7EAA-7B85-D700-FC5F-9BD9D7F3F6D6}"/>
              </a:ext>
            </a:extLst>
          </p:cNvPr>
          <p:cNvGrpSpPr/>
          <p:nvPr/>
        </p:nvGrpSpPr>
        <p:grpSpPr>
          <a:xfrm>
            <a:off x="7774007" y="303552"/>
            <a:ext cx="4164646" cy="3583741"/>
            <a:chOff x="59952" y="1397788"/>
            <a:chExt cx="6090982" cy="5449117"/>
          </a:xfrm>
        </p:grpSpPr>
        <p:grpSp>
          <p:nvGrpSpPr>
            <p:cNvPr id="67" name="Group 66">
              <a:extLst>
                <a:ext uri="{FF2B5EF4-FFF2-40B4-BE49-F238E27FC236}">
                  <a16:creationId xmlns:a16="http://schemas.microsoft.com/office/drawing/2014/main" id="{12E18E87-3FBC-650B-121A-A3066993CB5E}"/>
                </a:ext>
              </a:extLst>
            </p:cNvPr>
            <p:cNvGrpSpPr/>
            <p:nvPr/>
          </p:nvGrpSpPr>
          <p:grpSpPr>
            <a:xfrm>
              <a:off x="59952" y="1397788"/>
              <a:ext cx="6090982" cy="5449117"/>
              <a:chOff x="6108813" y="563337"/>
              <a:chExt cx="5599320" cy="4965015"/>
            </a:xfrm>
          </p:grpSpPr>
          <p:grpSp>
            <p:nvGrpSpPr>
              <p:cNvPr id="68" name="Group 67">
                <a:extLst>
                  <a:ext uri="{FF2B5EF4-FFF2-40B4-BE49-F238E27FC236}">
                    <a16:creationId xmlns:a16="http://schemas.microsoft.com/office/drawing/2014/main" id="{184C94CE-2E6B-FC4F-70FF-88F984DB9F62}"/>
                  </a:ext>
                </a:extLst>
              </p:cNvPr>
              <p:cNvGrpSpPr/>
              <p:nvPr/>
            </p:nvGrpSpPr>
            <p:grpSpPr>
              <a:xfrm>
                <a:off x="6108813" y="1292119"/>
                <a:ext cx="5599320" cy="4236233"/>
                <a:chOff x="16217899" y="2336799"/>
                <a:chExt cx="5435458" cy="4112261"/>
              </a:xfrm>
            </p:grpSpPr>
            <p:sp>
              <p:nvSpPr>
                <p:cNvPr id="75" name="Shape">
                  <a:extLst>
                    <a:ext uri="{FF2B5EF4-FFF2-40B4-BE49-F238E27FC236}">
                      <a16:creationId xmlns:a16="http://schemas.microsoft.com/office/drawing/2014/main" id="{18478B68-D2DE-D9D5-E38A-95E43B9A01DA}"/>
                    </a:ext>
                  </a:extLst>
                </p:cNvPr>
                <p:cNvSpPr/>
                <p:nvPr/>
              </p:nvSpPr>
              <p:spPr>
                <a:xfrm>
                  <a:off x="17919699" y="2781299"/>
                  <a:ext cx="3733658" cy="3664751"/>
                </a:xfrm>
                <a:custGeom>
                  <a:avLst/>
                  <a:gdLst/>
                  <a:ahLst/>
                  <a:cxnLst>
                    <a:cxn ang="0">
                      <a:pos x="wd2" y="hd2"/>
                    </a:cxn>
                    <a:cxn ang="5400000">
                      <a:pos x="wd2" y="hd2"/>
                    </a:cxn>
                    <a:cxn ang="10800000">
                      <a:pos x="wd2" y="hd2"/>
                    </a:cxn>
                    <a:cxn ang="16200000">
                      <a:pos x="wd2" y="hd2"/>
                    </a:cxn>
                  </a:cxnLst>
                  <a:rect l="0" t="0" r="r" b="b"/>
                  <a:pathLst>
                    <a:path w="21592" h="21567" extrusionOk="0">
                      <a:moveTo>
                        <a:pt x="17486" y="13674"/>
                      </a:moveTo>
                      <a:cubicBezTo>
                        <a:pt x="17369" y="13443"/>
                        <a:pt x="17060" y="13390"/>
                        <a:pt x="16877" y="13577"/>
                      </a:cubicBezTo>
                      <a:cubicBezTo>
                        <a:pt x="16686" y="13764"/>
                        <a:pt x="16370" y="13712"/>
                        <a:pt x="16260" y="13465"/>
                      </a:cubicBezTo>
                      <a:lnTo>
                        <a:pt x="13498" y="7613"/>
                      </a:lnTo>
                      <a:cubicBezTo>
                        <a:pt x="13403" y="7404"/>
                        <a:pt x="13146" y="7329"/>
                        <a:pt x="12955" y="7449"/>
                      </a:cubicBezTo>
                      <a:lnTo>
                        <a:pt x="12757" y="7568"/>
                      </a:lnTo>
                      <a:cubicBezTo>
                        <a:pt x="12566" y="7680"/>
                        <a:pt x="12323" y="7613"/>
                        <a:pt x="12220" y="7419"/>
                      </a:cubicBezTo>
                      <a:lnTo>
                        <a:pt x="8401" y="206"/>
                      </a:lnTo>
                      <a:cubicBezTo>
                        <a:pt x="8313" y="49"/>
                        <a:pt x="8137" y="-33"/>
                        <a:pt x="7961" y="12"/>
                      </a:cubicBezTo>
                      <a:lnTo>
                        <a:pt x="7689" y="87"/>
                      </a:lnTo>
                      <a:cubicBezTo>
                        <a:pt x="7608" y="109"/>
                        <a:pt x="7527" y="102"/>
                        <a:pt x="7454" y="72"/>
                      </a:cubicBezTo>
                      <a:cubicBezTo>
                        <a:pt x="7145" y="415"/>
                        <a:pt x="6888" y="729"/>
                        <a:pt x="6646" y="1043"/>
                      </a:cubicBezTo>
                      <a:cubicBezTo>
                        <a:pt x="6227" y="1596"/>
                        <a:pt x="5897" y="2112"/>
                        <a:pt x="5647" y="2613"/>
                      </a:cubicBezTo>
                      <a:cubicBezTo>
                        <a:pt x="5353" y="3211"/>
                        <a:pt x="5170" y="3786"/>
                        <a:pt x="5118" y="4317"/>
                      </a:cubicBezTo>
                      <a:cubicBezTo>
                        <a:pt x="5089" y="4608"/>
                        <a:pt x="5096" y="4900"/>
                        <a:pt x="5140" y="5176"/>
                      </a:cubicBezTo>
                      <a:cubicBezTo>
                        <a:pt x="5185" y="5460"/>
                        <a:pt x="5265" y="5729"/>
                        <a:pt x="5383" y="5976"/>
                      </a:cubicBezTo>
                      <a:cubicBezTo>
                        <a:pt x="5640" y="6529"/>
                        <a:pt x="6058" y="6993"/>
                        <a:pt x="6433" y="7374"/>
                      </a:cubicBezTo>
                      <a:cubicBezTo>
                        <a:pt x="6565" y="7508"/>
                        <a:pt x="6697" y="7643"/>
                        <a:pt x="6837" y="7777"/>
                      </a:cubicBezTo>
                      <a:cubicBezTo>
                        <a:pt x="7153" y="8091"/>
                        <a:pt x="7483" y="8413"/>
                        <a:pt x="7792" y="8786"/>
                      </a:cubicBezTo>
                      <a:cubicBezTo>
                        <a:pt x="8196" y="9272"/>
                        <a:pt x="8556" y="9825"/>
                        <a:pt x="8857" y="10438"/>
                      </a:cubicBezTo>
                      <a:cubicBezTo>
                        <a:pt x="8871" y="10476"/>
                        <a:pt x="8893" y="10513"/>
                        <a:pt x="8908" y="10550"/>
                      </a:cubicBezTo>
                      <a:cubicBezTo>
                        <a:pt x="9217" y="11215"/>
                        <a:pt x="9437" y="11896"/>
                        <a:pt x="9562" y="12568"/>
                      </a:cubicBezTo>
                      <a:cubicBezTo>
                        <a:pt x="9635" y="12949"/>
                        <a:pt x="9672" y="13308"/>
                        <a:pt x="9679" y="13652"/>
                      </a:cubicBezTo>
                      <a:cubicBezTo>
                        <a:pt x="9694" y="14056"/>
                        <a:pt x="9650" y="14444"/>
                        <a:pt x="9569" y="14810"/>
                      </a:cubicBezTo>
                      <a:cubicBezTo>
                        <a:pt x="9474" y="15214"/>
                        <a:pt x="9319" y="15595"/>
                        <a:pt x="9114" y="15932"/>
                      </a:cubicBezTo>
                      <a:cubicBezTo>
                        <a:pt x="8908" y="16268"/>
                        <a:pt x="8644" y="16567"/>
                        <a:pt x="8335" y="16836"/>
                      </a:cubicBezTo>
                      <a:cubicBezTo>
                        <a:pt x="7821" y="17269"/>
                        <a:pt x="7190" y="17606"/>
                        <a:pt x="6404" y="17867"/>
                      </a:cubicBezTo>
                      <a:cubicBezTo>
                        <a:pt x="5816" y="18054"/>
                        <a:pt x="5185" y="18189"/>
                        <a:pt x="4421" y="18286"/>
                      </a:cubicBezTo>
                      <a:cubicBezTo>
                        <a:pt x="4252" y="18308"/>
                        <a:pt x="4090" y="18323"/>
                        <a:pt x="3929" y="18338"/>
                      </a:cubicBezTo>
                      <a:cubicBezTo>
                        <a:pt x="3767" y="18353"/>
                        <a:pt x="3635" y="18376"/>
                        <a:pt x="3517" y="18391"/>
                      </a:cubicBezTo>
                      <a:cubicBezTo>
                        <a:pt x="3238" y="18435"/>
                        <a:pt x="2966" y="18495"/>
                        <a:pt x="2695" y="18570"/>
                      </a:cubicBezTo>
                      <a:cubicBezTo>
                        <a:pt x="2129" y="18734"/>
                        <a:pt x="1622" y="18951"/>
                        <a:pt x="1204" y="19213"/>
                      </a:cubicBezTo>
                      <a:cubicBezTo>
                        <a:pt x="748" y="19497"/>
                        <a:pt x="411" y="19840"/>
                        <a:pt x="212" y="20199"/>
                      </a:cubicBezTo>
                      <a:cubicBezTo>
                        <a:pt x="117" y="20386"/>
                        <a:pt x="51" y="20580"/>
                        <a:pt x="21" y="20775"/>
                      </a:cubicBezTo>
                      <a:cubicBezTo>
                        <a:pt x="-8" y="20977"/>
                        <a:pt x="-8" y="21193"/>
                        <a:pt x="29" y="21418"/>
                      </a:cubicBezTo>
                      <a:lnTo>
                        <a:pt x="51" y="21567"/>
                      </a:lnTo>
                      <a:lnTo>
                        <a:pt x="13968" y="21567"/>
                      </a:lnTo>
                      <a:lnTo>
                        <a:pt x="21592" y="21567"/>
                      </a:lnTo>
                      <a:lnTo>
                        <a:pt x="17486" y="13674"/>
                      </a:lnTo>
                      <a:close/>
                    </a:path>
                  </a:pathLst>
                </a:custGeom>
                <a:solidFill>
                  <a:schemeClr val="accent6">
                    <a:lumMod val="75000"/>
                  </a:schemeClr>
                </a:solidFill>
                <a:ln w="12700">
                  <a:miter lim="400000"/>
                </a:ln>
              </p:spPr>
              <p:txBody>
                <a:bodyPr lIns="28575" tIns="28575" rIns="28575" bIns="28575" anchor="ctr"/>
                <a:lstStyle/>
                <a:p>
                  <a:pPr>
                    <a:defRPr sz="3000">
                      <a:solidFill>
                        <a:srgbClr val="FFFFFF"/>
                      </a:solidFill>
                    </a:defRPr>
                  </a:pPr>
                  <a:endParaRPr sz="2250"/>
                </a:p>
              </p:txBody>
            </p:sp>
            <p:sp>
              <p:nvSpPr>
                <p:cNvPr id="76" name="Shape">
                  <a:extLst>
                    <a:ext uri="{FF2B5EF4-FFF2-40B4-BE49-F238E27FC236}">
                      <a16:creationId xmlns:a16="http://schemas.microsoft.com/office/drawing/2014/main" id="{27402E5C-636B-ECA9-8535-97DCB3F368C6}"/>
                    </a:ext>
                  </a:extLst>
                </p:cNvPr>
                <p:cNvSpPr/>
                <p:nvPr/>
              </p:nvSpPr>
              <p:spPr>
                <a:xfrm>
                  <a:off x="17919700" y="4549937"/>
                  <a:ext cx="2415395" cy="1896113"/>
                </a:xfrm>
                <a:custGeom>
                  <a:avLst/>
                  <a:gdLst/>
                  <a:ahLst/>
                  <a:cxnLst>
                    <a:cxn ang="0">
                      <a:pos x="wd2" y="hd2"/>
                    </a:cxn>
                    <a:cxn ang="5400000">
                      <a:pos x="wd2" y="hd2"/>
                    </a:cxn>
                    <a:cxn ang="10800000">
                      <a:pos x="wd2" y="hd2"/>
                    </a:cxn>
                    <a:cxn ang="16200000">
                      <a:pos x="wd2" y="hd2"/>
                    </a:cxn>
                  </a:cxnLst>
                  <a:rect l="0" t="0" r="r" b="b"/>
                  <a:pathLst>
                    <a:path w="21587" h="21600" extrusionOk="0">
                      <a:moveTo>
                        <a:pt x="13687" y="58"/>
                      </a:moveTo>
                      <a:cubicBezTo>
                        <a:pt x="13710" y="130"/>
                        <a:pt x="13744" y="203"/>
                        <a:pt x="13766" y="275"/>
                      </a:cubicBezTo>
                      <a:cubicBezTo>
                        <a:pt x="14243" y="1562"/>
                        <a:pt x="14584" y="2879"/>
                        <a:pt x="14777" y="4181"/>
                      </a:cubicBezTo>
                      <a:cubicBezTo>
                        <a:pt x="14890" y="4919"/>
                        <a:pt x="14947" y="5613"/>
                        <a:pt x="14958" y="6279"/>
                      </a:cubicBezTo>
                      <a:cubicBezTo>
                        <a:pt x="14981" y="7060"/>
                        <a:pt x="14913" y="7812"/>
                        <a:pt x="14788" y="8521"/>
                      </a:cubicBezTo>
                      <a:cubicBezTo>
                        <a:pt x="14640" y="9303"/>
                        <a:pt x="14402" y="10040"/>
                        <a:pt x="14084" y="10691"/>
                      </a:cubicBezTo>
                      <a:cubicBezTo>
                        <a:pt x="13766" y="11343"/>
                        <a:pt x="13358" y="11921"/>
                        <a:pt x="12881" y="12442"/>
                      </a:cubicBezTo>
                      <a:cubicBezTo>
                        <a:pt x="12087" y="13281"/>
                        <a:pt x="11110" y="13932"/>
                        <a:pt x="9896" y="14439"/>
                      </a:cubicBezTo>
                      <a:cubicBezTo>
                        <a:pt x="8988" y="14800"/>
                        <a:pt x="8012" y="15061"/>
                        <a:pt x="6831" y="15249"/>
                      </a:cubicBezTo>
                      <a:cubicBezTo>
                        <a:pt x="6570" y="15292"/>
                        <a:pt x="6321" y="15321"/>
                        <a:pt x="6071" y="15350"/>
                      </a:cubicBezTo>
                      <a:cubicBezTo>
                        <a:pt x="5821" y="15379"/>
                        <a:pt x="5617" y="15422"/>
                        <a:pt x="5435" y="15451"/>
                      </a:cubicBezTo>
                      <a:cubicBezTo>
                        <a:pt x="5004" y="15538"/>
                        <a:pt x="4584" y="15654"/>
                        <a:pt x="4164" y="15799"/>
                      </a:cubicBezTo>
                      <a:cubicBezTo>
                        <a:pt x="3290" y="16117"/>
                        <a:pt x="2507" y="16536"/>
                        <a:pt x="1860" y="17043"/>
                      </a:cubicBezTo>
                      <a:cubicBezTo>
                        <a:pt x="1156" y="17592"/>
                        <a:pt x="634" y="18258"/>
                        <a:pt x="328" y="18952"/>
                      </a:cubicBezTo>
                      <a:cubicBezTo>
                        <a:pt x="180" y="19314"/>
                        <a:pt x="78" y="19690"/>
                        <a:pt x="32" y="20066"/>
                      </a:cubicBezTo>
                      <a:cubicBezTo>
                        <a:pt x="-13" y="20457"/>
                        <a:pt x="-13" y="20877"/>
                        <a:pt x="44" y="21311"/>
                      </a:cubicBezTo>
                      <a:lnTo>
                        <a:pt x="78" y="21600"/>
                      </a:lnTo>
                      <a:lnTo>
                        <a:pt x="21587" y="21600"/>
                      </a:lnTo>
                      <a:lnTo>
                        <a:pt x="13710" y="0"/>
                      </a:lnTo>
                      <a:lnTo>
                        <a:pt x="13687" y="58"/>
                      </a:lnTo>
                      <a:close/>
                    </a:path>
                  </a:pathLst>
                </a:custGeom>
                <a:solidFill>
                  <a:schemeClr val="accent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77" name="Shape">
                  <a:extLst>
                    <a:ext uri="{FF2B5EF4-FFF2-40B4-BE49-F238E27FC236}">
                      <a16:creationId xmlns:a16="http://schemas.microsoft.com/office/drawing/2014/main" id="{FABD18BE-96B0-ED4A-EF5D-51C7BD858543}"/>
                    </a:ext>
                  </a:extLst>
                </p:cNvPr>
                <p:cNvSpPr/>
                <p:nvPr/>
              </p:nvSpPr>
              <p:spPr>
                <a:xfrm>
                  <a:off x="16217899" y="2336799"/>
                  <a:ext cx="3132160" cy="4112261"/>
                </a:xfrm>
                <a:custGeom>
                  <a:avLst/>
                  <a:gdLst/>
                  <a:ahLst/>
                  <a:cxnLst>
                    <a:cxn ang="0">
                      <a:pos x="wd2" y="hd2"/>
                    </a:cxn>
                    <a:cxn ang="5400000">
                      <a:pos x="wd2" y="hd2"/>
                    </a:cxn>
                    <a:cxn ang="10800000">
                      <a:pos x="wd2" y="hd2"/>
                    </a:cxn>
                    <a:cxn ang="16200000">
                      <a:pos x="wd2" y="hd2"/>
                    </a:cxn>
                  </a:cxnLst>
                  <a:rect l="0" t="0" r="r" b="b"/>
                  <a:pathLst>
                    <a:path w="21559" h="21600" extrusionOk="0">
                      <a:moveTo>
                        <a:pt x="9336" y="20546"/>
                      </a:moveTo>
                      <a:cubicBezTo>
                        <a:pt x="9441" y="20159"/>
                        <a:pt x="9642" y="19779"/>
                        <a:pt x="9913" y="19439"/>
                      </a:cubicBezTo>
                      <a:cubicBezTo>
                        <a:pt x="10166" y="19125"/>
                        <a:pt x="10490" y="18838"/>
                        <a:pt x="10866" y="18578"/>
                      </a:cubicBezTo>
                      <a:cubicBezTo>
                        <a:pt x="11189" y="18358"/>
                        <a:pt x="11556" y="18165"/>
                        <a:pt x="11984" y="17978"/>
                      </a:cubicBezTo>
                      <a:cubicBezTo>
                        <a:pt x="12693" y="17678"/>
                        <a:pt x="13471" y="17457"/>
                        <a:pt x="14371" y="17304"/>
                      </a:cubicBezTo>
                      <a:cubicBezTo>
                        <a:pt x="14773" y="17237"/>
                        <a:pt x="15184" y="17184"/>
                        <a:pt x="15595" y="17151"/>
                      </a:cubicBezTo>
                      <a:cubicBezTo>
                        <a:pt x="15778" y="17137"/>
                        <a:pt x="15971" y="17124"/>
                        <a:pt x="16207" y="17117"/>
                      </a:cubicBezTo>
                      <a:cubicBezTo>
                        <a:pt x="16381" y="17111"/>
                        <a:pt x="16565" y="17104"/>
                        <a:pt x="16740" y="17091"/>
                      </a:cubicBezTo>
                      <a:cubicBezTo>
                        <a:pt x="17518" y="17044"/>
                        <a:pt x="18182" y="16970"/>
                        <a:pt x="18768" y="16850"/>
                      </a:cubicBezTo>
                      <a:cubicBezTo>
                        <a:pt x="19467" y="16710"/>
                        <a:pt x="20044" y="16510"/>
                        <a:pt x="20472" y="16263"/>
                      </a:cubicBezTo>
                      <a:cubicBezTo>
                        <a:pt x="20944" y="15990"/>
                        <a:pt x="21277" y="15630"/>
                        <a:pt x="21425" y="15216"/>
                      </a:cubicBezTo>
                      <a:cubicBezTo>
                        <a:pt x="21574" y="14829"/>
                        <a:pt x="21600" y="14349"/>
                        <a:pt x="21495" y="13748"/>
                      </a:cubicBezTo>
                      <a:cubicBezTo>
                        <a:pt x="21408" y="13248"/>
                        <a:pt x="21215" y="12735"/>
                        <a:pt x="20936" y="12221"/>
                      </a:cubicBezTo>
                      <a:cubicBezTo>
                        <a:pt x="20656" y="11714"/>
                        <a:pt x="20298" y="11254"/>
                        <a:pt x="19887" y="10847"/>
                      </a:cubicBezTo>
                      <a:cubicBezTo>
                        <a:pt x="19589" y="10553"/>
                        <a:pt x="19249" y="10273"/>
                        <a:pt x="18890" y="9986"/>
                      </a:cubicBezTo>
                      <a:cubicBezTo>
                        <a:pt x="18733" y="9859"/>
                        <a:pt x="18567" y="9726"/>
                        <a:pt x="18409" y="9593"/>
                      </a:cubicBezTo>
                      <a:cubicBezTo>
                        <a:pt x="17920" y="9172"/>
                        <a:pt x="17369" y="8665"/>
                        <a:pt x="17028" y="8038"/>
                      </a:cubicBezTo>
                      <a:cubicBezTo>
                        <a:pt x="16862" y="7738"/>
                        <a:pt x="16749" y="7411"/>
                        <a:pt x="16705" y="7078"/>
                      </a:cubicBezTo>
                      <a:cubicBezTo>
                        <a:pt x="16661" y="6758"/>
                        <a:pt x="16670" y="6431"/>
                        <a:pt x="16740" y="6097"/>
                      </a:cubicBezTo>
                      <a:cubicBezTo>
                        <a:pt x="16853" y="5523"/>
                        <a:pt x="17133" y="4943"/>
                        <a:pt x="17579" y="4343"/>
                      </a:cubicBezTo>
                      <a:cubicBezTo>
                        <a:pt x="17937" y="3869"/>
                        <a:pt x="18383" y="3389"/>
                        <a:pt x="18951" y="2882"/>
                      </a:cubicBezTo>
                      <a:cubicBezTo>
                        <a:pt x="19284" y="2582"/>
                        <a:pt x="19659" y="2281"/>
                        <a:pt x="20088" y="1955"/>
                      </a:cubicBezTo>
                      <a:lnTo>
                        <a:pt x="18680" y="0"/>
                      </a:lnTo>
                      <a:lnTo>
                        <a:pt x="17054" y="2255"/>
                      </a:lnTo>
                      <a:cubicBezTo>
                        <a:pt x="16950" y="2395"/>
                        <a:pt x="16740" y="2468"/>
                        <a:pt x="16539" y="2421"/>
                      </a:cubicBezTo>
                      <a:lnTo>
                        <a:pt x="16215" y="2355"/>
                      </a:lnTo>
                      <a:cubicBezTo>
                        <a:pt x="16014" y="2315"/>
                        <a:pt x="15796" y="2381"/>
                        <a:pt x="15691" y="2528"/>
                      </a:cubicBezTo>
                      <a:lnTo>
                        <a:pt x="11145" y="8966"/>
                      </a:lnTo>
                      <a:cubicBezTo>
                        <a:pt x="11023" y="9139"/>
                        <a:pt x="10734" y="9199"/>
                        <a:pt x="10507" y="9099"/>
                      </a:cubicBezTo>
                      <a:lnTo>
                        <a:pt x="10271" y="8992"/>
                      </a:lnTo>
                      <a:cubicBezTo>
                        <a:pt x="10044" y="8885"/>
                        <a:pt x="9738" y="8959"/>
                        <a:pt x="9624" y="9139"/>
                      </a:cubicBezTo>
                      <a:lnTo>
                        <a:pt x="6338" y="14362"/>
                      </a:lnTo>
                      <a:cubicBezTo>
                        <a:pt x="6198" y="14582"/>
                        <a:pt x="5822" y="14629"/>
                        <a:pt x="5603" y="14462"/>
                      </a:cubicBezTo>
                      <a:cubicBezTo>
                        <a:pt x="5385" y="14295"/>
                        <a:pt x="5018" y="14342"/>
                        <a:pt x="4878" y="14549"/>
                      </a:cubicBezTo>
                      <a:lnTo>
                        <a:pt x="0" y="21600"/>
                      </a:lnTo>
                      <a:lnTo>
                        <a:pt x="9248" y="21600"/>
                      </a:lnTo>
                      <a:cubicBezTo>
                        <a:pt x="9222" y="21233"/>
                        <a:pt x="9248" y="20880"/>
                        <a:pt x="9336" y="20546"/>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a:p>
              </p:txBody>
            </p:sp>
          </p:grpSp>
          <p:sp>
            <p:nvSpPr>
              <p:cNvPr id="69" name="Freeform 24">
                <a:extLst>
                  <a:ext uri="{FF2B5EF4-FFF2-40B4-BE49-F238E27FC236}">
                    <a16:creationId xmlns:a16="http://schemas.microsoft.com/office/drawing/2014/main" id="{CF2C5E46-57FE-3705-B4B9-A29B3DB23FF5}"/>
                  </a:ext>
                </a:extLst>
              </p:cNvPr>
              <p:cNvSpPr/>
              <p:nvPr/>
            </p:nvSpPr>
            <p:spPr>
              <a:xfrm>
                <a:off x="9120741" y="3153754"/>
                <a:ext cx="894911" cy="1391483"/>
              </a:xfrm>
              <a:custGeom>
                <a:avLst/>
                <a:gdLst>
                  <a:gd name="connsiteX0" fmla="*/ 342789 w 685578"/>
                  <a:gd name="connsiteY0" fmla="*/ 0 h 1113617"/>
                  <a:gd name="connsiteX1" fmla="*/ 626106 w 685578"/>
                  <a:gd name="connsiteY1" fmla="*/ 150666 h 1113617"/>
                  <a:gd name="connsiteX2" fmla="*/ 662135 w 685578"/>
                  <a:gd name="connsiteY2" fmla="*/ 470012 h 1113617"/>
                  <a:gd name="connsiteX3" fmla="*/ 506556 w 685578"/>
                  <a:gd name="connsiteY3" fmla="*/ 813923 h 1113617"/>
                  <a:gd name="connsiteX4" fmla="*/ 372267 w 685578"/>
                  <a:gd name="connsiteY4" fmla="*/ 1095603 h 1113617"/>
                  <a:gd name="connsiteX5" fmla="*/ 342789 w 685578"/>
                  <a:gd name="connsiteY5" fmla="*/ 1113617 h 1113617"/>
                  <a:gd name="connsiteX6" fmla="*/ 313310 w 685578"/>
                  <a:gd name="connsiteY6" fmla="*/ 1095603 h 1113617"/>
                  <a:gd name="connsiteX7" fmla="*/ 179021 w 685578"/>
                  <a:gd name="connsiteY7" fmla="*/ 813923 h 1113617"/>
                  <a:gd name="connsiteX8" fmla="*/ 23443 w 685578"/>
                  <a:gd name="connsiteY8" fmla="*/ 470012 h 1113617"/>
                  <a:gd name="connsiteX9" fmla="*/ 59471 w 685578"/>
                  <a:gd name="connsiteY9" fmla="*/ 150666 h 1113617"/>
                  <a:gd name="connsiteX10" fmla="*/ 342789 w 685578"/>
                  <a:gd name="connsiteY10" fmla="*/ 0 h 111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578" h="1113617">
                    <a:moveTo>
                      <a:pt x="342789" y="0"/>
                    </a:moveTo>
                    <a:cubicBezTo>
                      <a:pt x="455788" y="0"/>
                      <a:pt x="562237" y="55681"/>
                      <a:pt x="626106" y="150666"/>
                    </a:cubicBezTo>
                    <a:cubicBezTo>
                      <a:pt x="689975" y="244013"/>
                      <a:pt x="703076" y="363563"/>
                      <a:pt x="662135" y="470012"/>
                    </a:cubicBezTo>
                    <a:lnTo>
                      <a:pt x="506556" y="813923"/>
                    </a:lnTo>
                    <a:lnTo>
                      <a:pt x="372267" y="1095603"/>
                    </a:lnTo>
                    <a:cubicBezTo>
                      <a:pt x="367354" y="1107066"/>
                      <a:pt x="355890" y="1113617"/>
                      <a:pt x="342789" y="1113617"/>
                    </a:cubicBezTo>
                    <a:cubicBezTo>
                      <a:pt x="329687" y="1113617"/>
                      <a:pt x="318223" y="1107066"/>
                      <a:pt x="313310" y="1095603"/>
                    </a:cubicBezTo>
                    <a:lnTo>
                      <a:pt x="179021" y="813923"/>
                    </a:lnTo>
                    <a:lnTo>
                      <a:pt x="23443" y="470012"/>
                    </a:lnTo>
                    <a:cubicBezTo>
                      <a:pt x="-17499" y="363563"/>
                      <a:pt x="-4398" y="244013"/>
                      <a:pt x="59471" y="150666"/>
                    </a:cubicBezTo>
                    <a:cubicBezTo>
                      <a:pt x="123340" y="55681"/>
                      <a:pt x="229789" y="0"/>
                      <a:pt x="342789"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ctr">
                <a:noAutofit/>
              </a:bodyPr>
              <a:lstStyle/>
              <a:p>
                <a:pPr algn="ctr"/>
                <a:endParaRPr lang="en-US" sz="1350"/>
              </a:p>
            </p:txBody>
          </p:sp>
          <p:sp>
            <p:nvSpPr>
              <p:cNvPr id="70" name="Freeform 22" descr="Marker with solid fill">
                <a:extLst>
                  <a:ext uri="{FF2B5EF4-FFF2-40B4-BE49-F238E27FC236}">
                    <a16:creationId xmlns:a16="http://schemas.microsoft.com/office/drawing/2014/main" id="{DDEAACCF-4928-6583-1B6C-220BEBE86508}"/>
                  </a:ext>
                </a:extLst>
              </p:cNvPr>
              <p:cNvSpPr/>
              <p:nvPr/>
            </p:nvSpPr>
            <p:spPr>
              <a:xfrm>
                <a:off x="7191417" y="3637574"/>
                <a:ext cx="894911" cy="1349919"/>
              </a:xfrm>
              <a:custGeom>
                <a:avLst/>
                <a:gdLst>
                  <a:gd name="connsiteX0" fmla="*/ 342790 w 685579"/>
                  <a:gd name="connsiteY0" fmla="*/ 0 h 1113617"/>
                  <a:gd name="connsiteX1" fmla="*/ 626107 w 685579"/>
                  <a:gd name="connsiteY1" fmla="*/ 150666 h 1113617"/>
                  <a:gd name="connsiteX2" fmla="*/ 662136 w 685579"/>
                  <a:gd name="connsiteY2" fmla="*/ 470012 h 1113617"/>
                  <a:gd name="connsiteX3" fmla="*/ 506557 w 685579"/>
                  <a:gd name="connsiteY3" fmla="*/ 813923 h 1113617"/>
                  <a:gd name="connsiteX4" fmla="*/ 372268 w 685579"/>
                  <a:gd name="connsiteY4" fmla="*/ 1095603 h 1113617"/>
                  <a:gd name="connsiteX5" fmla="*/ 342790 w 685579"/>
                  <a:gd name="connsiteY5" fmla="*/ 1113617 h 1113617"/>
                  <a:gd name="connsiteX6" fmla="*/ 313311 w 685579"/>
                  <a:gd name="connsiteY6" fmla="*/ 1095603 h 1113617"/>
                  <a:gd name="connsiteX7" fmla="*/ 179022 w 685579"/>
                  <a:gd name="connsiteY7" fmla="*/ 813923 h 1113617"/>
                  <a:gd name="connsiteX8" fmla="*/ 23444 w 685579"/>
                  <a:gd name="connsiteY8" fmla="*/ 470012 h 1113617"/>
                  <a:gd name="connsiteX9" fmla="*/ 59472 w 685579"/>
                  <a:gd name="connsiteY9" fmla="*/ 150666 h 1113617"/>
                  <a:gd name="connsiteX10" fmla="*/ 342790 w 685579"/>
                  <a:gd name="connsiteY10" fmla="*/ 0 h 111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579" h="1113617">
                    <a:moveTo>
                      <a:pt x="342790" y="0"/>
                    </a:moveTo>
                    <a:cubicBezTo>
                      <a:pt x="455789" y="0"/>
                      <a:pt x="562238" y="55681"/>
                      <a:pt x="626107" y="150666"/>
                    </a:cubicBezTo>
                    <a:cubicBezTo>
                      <a:pt x="689976" y="244013"/>
                      <a:pt x="703077" y="363563"/>
                      <a:pt x="662136" y="470012"/>
                    </a:cubicBezTo>
                    <a:lnTo>
                      <a:pt x="506557" y="813923"/>
                    </a:lnTo>
                    <a:lnTo>
                      <a:pt x="372268" y="1095603"/>
                    </a:lnTo>
                    <a:cubicBezTo>
                      <a:pt x="367355" y="1107066"/>
                      <a:pt x="355891" y="1113617"/>
                      <a:pt x="342790" y="1113617"/>
                    </a:cubicBezTo>
                    <a:cubicBezTo>
                      <a:pt x="329688" y="1113617"/>
                      <a:pt x="318224" y="1107066"/>
                      <a:pt x="313311" y="1095603"/>
                    </a:cubicBezTo>
                    <a:lnTo>
                      <a:pt x="179022" y="813923"/>
                    </a:lnTo>
                    <a:lnTo>
                      <a:pt x="23444" y="470012"/>
                    </a:lnTo>
                    <a:cubicBezTo>
                      <a:pt x="-17498" y="363563"/>
                      <a:pt x="-4397" y="244013"/>
                      <a:pt x="59472" y="150666"/>
                    </a:cubicBezTo>
                    <a:cubicBezTo>
                      <a:pt x="123341" y="55681"/>
                      <a:pt x="229790" y="0"/>
                      <a:pt x="342790" y="0"/>
                    </a:cubicBezTo>
                    <a:close/>
                  </a:path>
                </a:pathLst>
              </a:custGeom>
              <a:solidFill>
                <a:schemeClr val="accent5"/>
              </a:solidFill>
              <a:ln w="16371" cap="flat">
                <a:noFill/>
                <a:prstDash val="solid"/>
                <a:miter/>
              </a:ln>
            </p:spPr>
            <p:txBody>
              <a:bodyPr lIns="91440" tIns="45720" rIns="91440" bIns="45720" rtlCol="0" anchor="ctr"/>
              <a:lstStyle/>
              <a:p>
                <a:pPr algn="ctr"/>
                <a:endParaRPr lang="en-US" sz="1350">
                  <a:solidFill>
                    <a:schemeClr val="bg1"/>
                  </a:solidFill>
                  <a:cs typeface="Calibri"/>
                </a:endParaRPr>
              </a:p>
            </p:txBody>
          </p:sp>
          <p:sp>
            <p:nvSpPr>
              <p:cNvPr id="71" name="Freeform 24">
                <a:extLst>
                  <a:ext uri="{FF2B5EF4-FFF2-40B4-BE49-F238E27FC236}">
                    <a16:creationId xmlns:a16="http://schemas.microsoft.com/office/drawing/2014/main" id="{9797C5E5-7BF7-5E65-5151-D3C91C60ABDB}"/>
                  </a:ext>
                </a:extLst>
              </p:cNvPr>
              <p:cNvSpPr/>
              <p:nvPr/>
            </p:nvSpPr>
            <p:spPr>
              <a:xfrm>
                <a:off x="8081649" y="1518918"/>
                <a:ext cx="894911" cy="1391482"/>
              </a:xfrm>
              <a:custGeom>
                <a:avLst/>
                <a:gdLst>
                  <a:gd name="connsiteX0" fmla="*/ 342789 w 685578"/>
                  <a:gd name="connsiteY0" fmla="*/ 0 h 1113617"/>
                  <a:gd name="connsiteX1" fmla="*/ 626106 w 685578"/>
                  <a:gd name="connsiteY1" fmla="*/ 150666 h 1113617"/>
                  <a:gd name="connsiteX2" fmla="*/ 662135 w 685578"/>
                  <a:gd name="connsiteY2" fmla="*/ 470012 h 1113617"/>
                  <a:gd name="connsiteX3" fmla="*/ 506556 w 685578"/>
                  <a:gd name="connsiteY3" fmla="*/ 813923 h 1113617"/>
                  <a:gd name="connsiteX4" fmla="*/ 372267 w 685578"/>
                  <a:gd name="connsiteY4" fmla="*/ 1095603 h 1113617"/>
                  <a:gd name="connsiteX5" fmla="*/ 342789 w 685578"/>
                  <a:gd name="connsiteY5" fmla="*/ 1113617 h 1113617"/>
                  <a:gd name="connsiteX6" fmla="*/ 313310 w 685578"/>
                  <a:gd name="connsiteY6" fmla="*/ 1095603 h 1113617"/>
                  <a:gd name="connsiteX7" fmla="*/ 179021 w 685578"/>
                  <a:gd name="connsiteY7" fmla="*/ 813923 h 1113617"/>
                  <a:gd name="connsiteX8" fmla="*/ 23443 w 685578"/>
                  <a:gd name="connsiteY8" fmla="*/ 470012 h 1113617"/>
                  <a:gd name="connsiteX9" fmla="*/ 59471 w 685578"/>
                  <a:gd name="connsiteY9" fmla="*/ 150666 h 1113617"/>
                  <a:gd name="connsiteX10" fmla="*/ 342789 w 685578"/>
                  <a:gd name="connsiteY10" fmla="*/ 0 h 111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578" h="1113617">
                    <a:moveTo>
                      <a:pt x="342789" y="0"/>
                    </a:moveTo>
                    <a:cubicBezTo>
                      <a:pt x="455788" y="0"/>
                      <a:pt x="562237" y="55681"/>
                      <a:pt x="626106" y="150666"/>
                    </a:cubicBezTo>
                    <a:cubicBezTo>
                      <a:pt x="689975" y="244013"/>
                      <a:pt x="703076" y="363563"/>
                      <a:pt x="662135" y="470012"/>
                    </a:cubicBezTo>
                    <a:lnTo>
                      <a:pt x="506556" y="813923"/>
                    </a:lnTo>
                    <a:lnTo>
                      <a:pt x="372267" y="1095603"/>
                    </a:lnTo>
                    <a:cubicBezTo>
                      <a:pt x="367354" y="1107066"/>
                      <a:pt x="355890" y="1113617"/>
                      <a:pt x="342789" y="1113617"/>
                    </a:cubicBezTo>
                    <a:cubicBezTo>
                      <a:pt x="329687" y="1113617"/>
                      <a:pt x="318223" y="1107066"/>
                      <a:pt x="313310" y="1095603"/>
                    </a:cubicBezTo>
                    <a:lnTo>
                      <a:pt x="179021" y="813923"/>
                    </a:lnTo>
                    <a:lnTo>
                      <a:pt x="23443" y="470012"/>
                    </a:lnTo>
                    <a:cubicBezTo>
                      <a:pt x="-17499" y="363563"/>
                      <a:pt x="-4398" y="244013"/>
                      <a:pt x="59471" y="150666"/>
                    </a:cubicBezTo>
                    <a:cubicBezTo>
                      <a:pt x="123340" y="55681"/>
                      <a:pt x="229789" y="0"/>
                      <a:pt x="342789" y="0"/>
                    </a:cubicBezTo>
                    <a:close/>
                  </a:path>
                </a:pathLst>
              </a:custGeom>
              <a:solidFill>
                <a:srgbClr val="FFC000"/>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ctr">
                <a:noAutofit/>
              </a:bodyPr>
              <a:lstStyle/>
              <a:p>
                <a:pPr algn="ctr"/>
                <a:endParaRPr lang="en-US" sz="1350"/>
              </a:p>
            </p:txBody>
          </p:sp>
          <p:pic>
            <p:nvPicPr>
              <p:cNvPr id="73" name="Graphic 17" descr="Flag with solid fill">
                <a:extLst>
                  <a:ext uri="{FF2B5EF4-FFF2-40B4-BE49-F238E27FC236}">
                    <a16:creationId xmlns:a16="http://schemas.microsoft.com/office/drawing/2014/main" id="{18AE6A93-1A18-E911-94B7-D4DFD60BED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0907" y="563337"/>
                <a:ext cx="1172935" cy="1145721"/>
              </a:xfrm>
              <a:prstGeom prst="rect">
                <a:avLst/>
              </a:prstGeom>
            </p:spPr>
          </p:pic>
          <p:pic>
            <p:nvPicPr>
              <p:cNvPr id="74" name="Graphic 19" descr="Sunglasses face outline outline">
                <a:extLst>
                  <a:ext uri="{FF2B5EF4-FFF2-40B4-BE49-F238E27FC236}">
                    <a16:creationId xmlns:a16="http://schemas.microsoft.com/office/drawing/2014/main" id="{06A8AC98-C1D6-5A99-91D0-22563F3F27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39942" y="658584"/>
                <a:ext cx="424544" cy="410937"/>
              </a:xfrm>
              <a:prstGeom prst="rect">
                <a:avLst/>
              </a:prstGeom>
            </p:spPr>
          </p:pic>
        </p:grpSp>
        <p:pic>
          <p:nvPicPr>
            <p:cNvPr id="100" name="Graphic 99" descr="Gears">
              <a:extLst>
                <a:ext uri="{FF2B5EF4-FFF2-40B4-BE49-F238E27FC236}">
                  <a16:creationId xmlns:a16="http://schemas.microsoft.com/office/drawing/2014/main" id="{7A829F48-6D60-BA2D-7259-14A43C4B222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11358" y="4508699"/>
              <a:ext cx="484210" cy="484210"/>
            </a:xfrm>
            <a:prstGeom prst="rect">
              <a:avLst/>
            </a:prstGeom>
          </p:spPr>
        </p:pic>
        <p:pic>
          <p:nvPicPr>
            <p:cNvPr id="101" name="Graphic 100" descr="Stopwatch">
              <a:extLst>
                <a:ext uri="{FF2B5EF4-FFF2-40B4-BE49-F238E27FC236}">
                  <a16:creationId xmlns:a16="http://schemas.microsoft.com/office/drawing/2014/main" id="{FCA1F46A-AA0D-A857-CA69-A14FB65070C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41347" y="2655220"/>
              <a:ext cx="484210" cy="484210"/>
            </a:xfrm>
            <a:prstGeom prst="rect">
              <a:avLst/>
            </a:prstGeom>
          </p:spPr>
        </p:pic>
        <p:pic>
          <p:nvPicPr>
            <p:cNvPr id="102" name="Graphic 16" descr="Closed book outline">
              <a:extLst>
                <a:ext uri="{FF2B5EF4-FFF2-40B4-BE49-F238E27FC236}">
                  <a16:creationId xmlns:a16="http://schemas.microsoft.com/office/drawing/2014/main" id="{A53794E9-9194-7BFC-6963-5D73689A781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95388" y="5015350"/>
              <a:ext cx="526473" cy="498764"/>
            </a:xfrm>
            <a:prstGeom prst="rect">
              <a:avLst/>
            </a:prstGeom>
          </p:spPr>
        </p:pic>
      </p:grpSp>
      <p:sp>
        <p:nvSpPr>
          <p:cNvPr id="10" name="Title 1">
            <a:extLst>
              <a:ext uri="{FF2B5EF4-FFF2-40B4-BE49-F238E27FC236}">
                <a16:creationId xmlns:a16="http://schemas.microsoft.com/office/drawing/2014/main" id="{F54352E0-90A3-789B-0FD5-9311B7E89C66}"/>
              </a:ext>
            </a:extLst>
          </p:cNvPr>
          <p:cNvSpPr>
            <a:spLocks noGrp="1"/>
          </p:cNvSpPr>
          <p:nvPr>
            <p:ph type="title"/>
          </p:nvPr>
        </p:nvSpPr>
        <p:spPr>
          <a:xfrm>
            <a:off x="838200" y="365125"/>
            <a:ext cx="10515600" cy="1325563"/>
          </a:xfrm>
        </p:spPr>
        <p:txBody>
          <a:bodyPr lIns="91440" tIns="45720" rIns="0" bIns="45720" anchor="t">
            <a:normAutofit/>
          </a:bodyPr>
          <a:lstStyle/>
          <a:p>
            <a:r>
              <a:rPr lang="en-US">
                <a:latin typeface="Helvetica"/>
                <a:cs typeface="Calibri Light"/>
              </a:rPr>
              <a:t>Next Steps</a:t>
            </a:r>
            <a:endParaRPr lang="en-US">
              <a:latin typeface="Helvetica"/>
            </a:endParaRPr>
          </a:p>
        </p:txBody>
      </p:sp>
      <p:sp>
        <p:nvSpPr>
          <p:cNvPr id="12" name="Content Placeholder 2">
            <a:extLst>
              <a:ext uri="{FF2B5EF4-FFF2-40B4-BE49-F238E27FC236}">
                <a16:creationId xmlns:a16="http://schemas.microsoft.com/office/drawing/2014/main" id="{18C00E0A-52E8-2375-27FF-084228821AA7}"/>
              </a:ext>
            </a:extLst>
          </p:cNvPr>
          <p:cNvSpPr txBox="1">
            <a:spLocks/>
          </p:cNvSpPr>
          <p:nvPr/>
        </p:nvSpPr>
        <p:spPr>
          <a:xfrm>
            <a:off x="838200" y="1435481"/>
            <a:ext cx="6992112" cy="510724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Evaluation of your own course – what are your next steps?</a:t>
            </a:r>
          </a:p>
          <a:p>
            <a:pPr marL="0" indent="0">
              <a:buNone/>
            </a:pPr>
            <a:r>
              <a:rPr lang="en-US" dirty="0">
                <a:cs typeface="Calibri"/>
                <a:hlinkClick r:id="rId13"/>
              </a:rPr>
              <a:t>IDEAS Alignment Worksheet</a:t>
            </a:r>
            <a:r>
              <a:rPr lang="en-US" dirty="0">
                <a:cs typeface="Calibri"/>
              </a:rPr>
              <a:t>: </a:t>
            </a:r>
          </a:p>
          <a:p>
            <a:pPr marL="1371600" lvl="2" indent="-457200">
              <a:buAutoNum type="arabicPeriod"/>
            </a:pPr>
            <a:r>
              <a:rPr lang="en-US" dirty="0">
                <a:cs typeface="Calibri"/>
              </a:rPr>
              <a:t>Identify an assessment from your course</a:t>
            </a:r>
          </a:p>
          <a:p>
            <a:pPr marL="1371600" lvl="2" indent="-457200">
              <a:buAutoNum type="arabicPeriod"/>
            </a:pPr>
            <a:r>
              <a:rPr lang="en-US" dirty="0">
                <a:cs typeface="Calibri"/>
              </a:rPr>
              <a:t>List the Learning Objective(s) that the assessment measures</a:t>
            </a:r>
          </a:p>
          <a:p>
            <a:pPr marL="1371600" lvl="2" indent="-457200">
              <a:buAutoNum type="arabicPeriod"/>
            </a:pPr>
            <a:r>
              <a:rPr lang="en-US" dirty="0">
                <a:cs typeface="Calibri"/>
              </a:rPr>
              <a:t>Identify the Bloom's Verb and Level</a:t>
            </a:r>
          </a:p>
          <a:p>
            <a:pPr marL="1371600" lvl="2" indent="-457200">
              <a:buAutoNum type="arabicPeriod"/>
            </a:pPr>
            <a:r>
              <a:rPr lang="en-US" dirty="0">
                <a:cs typeface="Calibri"/>
              </a:rPr>
              <a:t>Evaluate the current effectiveness of the alignment and make a plan of action</a:t>
            </a:r>
          </a:p>
          <a:p>
            <a:pPr marL="1371600" lvl="2" indent="-457200">
              <a:buAutoNum type="arabicPeriod"/>
            </a:pPr>
            <a:r>
              <a:rPr lang="en-US" dirty="0">
                <a:ea typeface="+mn-lt"/>
                <a:cs typeface="+mn-lt"/>
              </a:rPr>
              <a:t>List the activities, materials, and tools that teach the concepts the objective(s) cover</a:t>
            </a:r>
          </a:p>
          <a:p>
            <a:pPr marL="0" indent="0">
              <a:buNone/>
            </a:pPr>
            <a:r>
              <a:rPr lang="en-US" dirty="0">
                <a:cs typeface="Calibri"/>
                <a:hlinkClick r:id="rId14"/>
              </a:rPr>
              <a:t>ACUE Assessment Alignment by Cognitive Levels</a:t>
            </a:r>
            <a:endParaRPr lang="en-US" dirty="0">
              <a:cs typeface="Calibri"/>
            </a:endParaRPr>
          </a:p>
          <a:p>
            <a:pPr lvl="2"/>
            <a:endParaRPr lang="en-US" dirty="0">
              <a:cs typeface="Calibri"/>
            </a:endParaRPr>
          </a:p>
          <a:p>
            <a:pPr marL="0" indent="0">
              <a:buNone/>
            </a:pPr>
            <a:r>
              <a:rPr lang="en-US" b="1" dirty="0">
                <a:cs typeface="Calibri"/>
              </a:rPr>
              <a:t>Note: </a:t>
            </a:r>
            <a:r>
              <a:rPr lang="en-US" dirty="0">
                <a:cs typeface="Calibri"/>
              </a:rPr>
              <a:t>If you are teaching a standard or master course, contact the course coordinator to suggest updates. </a:t>
            </a:r>
          </a:p>
        </p:txBody>
      </p:sp>
      <p:pic>
        <p:nvPicPr>
          <p:cNvPr id="15" name="Picture 14">
            <a:extLst>
              <a:ext uri="{FF2B5EF4-FFF2-40B4-BE49-F238E27FC236}">
                <a16:creationId xmlns:a16="http://schemas.microsoft.com/office/drawing/2014/main" id="{E86A1A65-760A-CBDA-008E-63C6DE595BDF}"/>
              </a:ext>
            </a:extLst>
          </p:cNvPr>
          <p:cNvPicPr>
            <a:picLocks noChangeAspect="1"/>
          </p:cNvPicPr>
          <p:nvPr/>
        </p:nvPicPr>
        <p:blipFill>
          <a:blip r:embed="rId15"/>
          <a:stretch>
            <a:fillRect/>
          </a:stretch>
        </p:blipFill>
        <p:spPr>
          <a:xfrm>
            <a:off x="8417547" y="4386892"/>
            <a:ext cx="1693361" cy="1668560"/>
          </a:xfrm>
          <a:prstGeom prst="rect">
            <a:avLst/>
          </a:prstGeom>
        </p:spPr>
      </p:pic>
    </p:spTree>
    <p:extLst>
      <p:ext uri="{BB962C8B-B14F-4D97-AF65-F5344CB8AC3E}">
        <p14:creationId xmlns:p14="http://schemas.microsoft.com/office/powerpoint/2010/main" val="308535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A57255-D43E-D0BB-155D-72A754E09AA4}"/>
              </a:ext>
            </a:extLst>
          </p:cNvPr>
          <p:cNvSpPr>
            <a:spLocks noGrp="1"/>
          </p:cNvSpPr>
          <p:nvPr>
            <p:ph type="title"/>
          </p:nvPr>
        </p:nvSpPr>
        <p:spPr>
          <a:xfrm>
            <a:off x="572493" y="238539"/>
            <a:ext cx="11018520" cy="1434415"/>
          </a:xfrm>
        </p:spPr>
        <p:txBody>
          <a:bodyPr anchor="b">
            <a:normAutofit/>
          </a:bodyPr>
          <a:lstStyle/>
          <a:p>
            <a:r>
              <a:rPr lang="en-US" sz="5400">
                <a:cs typeface="Calibri Light"/>
              </a:rPr>
              <a:t>Conversation &amp; Questions</a:t>
            </a:r>
            <a:endParaRPr lang="en-US" sz="5400"/>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F6CB668-ED58-610C-5A08-241D5B986656}"/>
              </a:ext>
            </a:extLst>
          </p:cNvPr>
          <p:cNvSpPr txBox="1">
            <a:spLocks/>
          </p:cNvSpPr>
          <p:nvPr/>
        </p:nvSpPr>
        <p:spPr>
          <a:xfrm>
            <a:off x="838200" y="2212871"/>
            <a:ext cx="87667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ea typeface="+mn-lt"/>
              <a:cs typeface="+mn-lt"/>
            </a:endParaRPr>
          </a:p>
          <a:p>
            <a:endParaRPr lang="en-US">
              <a:ea typeface="+mn-lt"/>
              <a:cs typeface="+mn-lt"/>
            </a:endParaRPr>
          </a:p>
          <a:p>
            <a:pPr lvl="1"/>
            <a:endParaRPr lang="en-US">
              <a:ea typeface="+mn-lt"/>
              <a:cs typeface="+mn-lt"/>
            </a:endParaRPr>
          </a:p>
        </p:txBody>
      </p:sp>
      <p:sp>
        <p:nvSpPr>
          <p:cNvPr id="5" name="Content Placeholder 4">
            <a:extLst>
              <a:ext uri="{FF2B5EF4-FFF2-40B4-BE49-F238E27FC236}">
                <a16:creationId xmlns:a16="http://schemas.microsoft.com/office/drawing/2014/main" id="{6A4434BC-0CE5-4383-F87A-B367C2A8D38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6676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 picture containing background pattern&#10;&#10;Description automatically generated">
            <a:extLst>
              <a:ext uri="{FF2B5EF4-FFF2-40B4-BE49-F238E27FC236}">
                <a16:creationId xmlns:a16="http://schemas.microsoft.com/office/drawing/2014/main" id="{63A9D4F5-088A-9F7E-7CE4-95162D797A04}"/>
              </a:ext>
            </a:extLst>
          </p:cNvPr>
          <p:cNvPicPr>
            <a:picLocks noChangeAspect="1"/>
          </p:cNvPicPr>
          <p:nvPr/>
        </p:nvPicPr>
        <p:blipFill>
          <a:blip r:embed="rId3"/>
          <a:stretch>
            <a:fillRect/>
          </a:stretch>
        </p:blipFill>
        <p:spPr>
          <a:xfrm>
            <a:off x="-2094" y="-3615"/>
            <a:ext cx="12196187" cy="6865230"/>
          </a:xfrm>
          <a:prstGeom prst="rect">
            <a:avLst/>
          </a:prstGeom>
        </p:spPr>
      </p:pic>
      <p:sp>
        <p:nvSpPr>
          <p:cNvPr id="2" name="Title 1">
            <a:extLst>
              <a:ext uri="{FF2B5EF4-FFF2-40B4-BE49-F238E27FC236}">
                <a16:creationId xmlns:a16="http://schemas.microsoft.com/office/drawing/2014/main" id="{A729F07B-C668-6A4E-12B7-E8959A6A67FB}"/>
              </a:ext>
            </a:extLst>
          </p:cNvPr>
          <p:cNvSpPr>
            <a:spLocks noGrp="1"/>
          </p:cNvSpPr>
          <p:nvPr>
            <p:ph type="title"/>
          </p:nvPr>
        </p:nvSpPr>
        <p:spPr/>
        <p:txBody>
          <a:bodyPr/>
          <a:lstStyle/>
          <a:p>
            <a:r>
              <a:rPr lang="en-US">
                <a:cs typeface="Calibri Light"/>
              </a:rPr>
              <a:t>Wrap Up</a:t>
            </a:r>
            <a:endParaRPr lang="en-US"/>
          </a:p>
        </p:txBody>
      </p:sp>
      <p:sp>
        <p:nvSpPr>
          <p:cNvPr id="3" name="Content Placeholder 2">
            <a:extLst>
              <a:ext uri="{FF2B5EF4-FFF2-40B4-BE49-F238E27FC236}">
                <a16:creationId xmlns:a16="http://schemas.microsoft.com/office/drawing/2014/main" id="{7630F816-2364-5715-F298-24119916286C}"/>
              </a:ext>
            </a:extLst>
          </p:cNvPr>
          <p:cNvSpPr>
            <a:spLocks noGrp="1"/>
          </p:cNvSpPr>
          <p:nvPr>
            <p:ph sz="half" idx="1"/>
          </p:nvPr>
        </p:nvSpPr>
        <p:spPr>
          <a:xfrm>
            <a:off x="989169" y="1584191"/>
            <a:ext cx="8261632" cy="2128256"/>
          </a:xfrm>
        </p:spPr>
        <p:txBody>
          <a:bodyPr vert="horz" lIns="91440" tIns="45720" rIns="91440" bIns="45720" rtlCol="0" anchor="t">
            <a:normAutofit/>
          </a:bodyPr>
          <a:lstStyle/>
          <a:p>
            <a:r>
              <a:rPr lang="en-US" dirty="0">
                <a:ea typeface="+mn-lt"/>
                <a:cs typeface="+mn-lt"/>
              </a:rPr>
              <a:t>Blog posts &amp; Demos</a:t>
            </a:r>
            <a:endParaRPr lang="en-US" dirty="0">
              <a:cs typeface="Calibri" panose="020F0502020204030204"/>
            </a:endParaRPr>
          </a:p>
          <a:p>
            <a:r>
              <a:rPr lang="en-US" b="1" dirty="0">
                <a:ea typeface="+mn-lt"/>
                <a:cs typeface="+mn-lt"/>
              </a:rPr>
              <a:t>FacultySupport.SPCollege.edu</a:t>
            </a:r>
            <a:endParaRPr lang="en-US" b="1" dirty="0"/>
          </a:p>
          <a:p>
            <a:r>
              <a:rPr lang="en-US" dirty="0">
                <a:cs typeface="Calibri"/>
              </a:rPr>
              <a:t>Have an idea (or need one) for improving your course, but not sure where to start?</a:t>
            </a:r>
            <a:r>
              <a:rPr lang="en-US" dirty="0">
                <a:ea typeface="+mn-lt"/>
                <a:cs typeface="+mn-lt"/>
              </a:rPr>
              <a:t> </a:t>
            </a:r>
            <a:r>
              <a:rPr lang="en-US" b="1" dirty="0">
                <a:ea typeface="+mn-lt"/>
                <a:cs typeface="+mn-lt"/>
              </a:rPr>
              <a:t>IDEAS@SPCollege.edu</a:t>
            </a:r>
            <a:endParaRPr lang="en-US" b="1" dirty="0">
              <a:cs typeface="Calibri"/>
            </a:endParaRPr>
          </a:p>
        </p:txBody>
      </p:sp>
      <p:graphicFrame>
        <p:nvGraphicFramePr>
          <p:cNvPr id="5" name="Table 5">
            <a:extLst>
              <a:ext uri="{FF2B5EF4-FFF2-40B4-BE49-F238E27FC236}">
                <a16:creationId xmlns:a16="http://schemas.microsoft.com/office/drawing/2014/main" id="{C5C75246-1CDC-CBAD-E775-A3670765CF0C}"/>
              </a:ext>
            </a:extLst>
          </p:cNvPr>
          <p:cNvGraphicFramePr>
            <a:graphicFrameLocks noGrp="1"/>
          </p:cNvGraphicFramePr>
          <p:nvPr>
            <p:ph sz="half" idx="2"/>
            <p:extLst>
              <p:ext uri="{D42A27DB-BD31-4B8C-83A1-F6EECF244321}">
                <p14:modId xmlns:p14="http://schemas.microsoft.com/office/powerpoint/2010/main" val="78190628"/>
              </p:ext>
            </p:extLst>
          </p:nvPr>
        </p:nvGraphicFramePr>
        <p:xfrm>
          <a:off x="992649" y="3751029"/>
          <a:ext cx="6634437" cy="2590800"/>
        </p:xfrm>
        <a:graphic>
          <a:graphicData uri="http://schemas.openxmlformats.org/drawingml/2006/table">
            <a:tbl>
              <a:tblPr firstRow="1" bandRow="1">
                <a:tableStyleId>{5C22544A-7EE6-4342-B048-85BDC9FD1C3A}</a:tableStyleId>
              </a:tblPr>
              <a:tblGrid>
                <a:gridCol w="2211479">
                  <a:extLst>
                    <a:ext uri="{9D8B030D-6E8A-4147-A177-3AD203B41FA5}">
                      <a16:colId xmlns:a16="http://schemas.microsoft.com/office/drawing/2014/main" val="3190401933"/>
                    </a:ext>
                  </a:extLst>
                </a:gridCol>
                <a:gridCol w="2211479">
                  <a:extLst>
                    <a:ext uri="{9D8B030D-6E8A-4147-A177-3AD203B41FA5}">
                      <a16:colId xmlns:a16="http://schemas.microsoft.com/office/drawing/2014/main" val="4141094060"/>
                    </a:ext>
                  </a:extLst>
                </a:gridCol>
                <a:gridCol w="2211479">
                  <a:extLst>
                    <a:ext uri="{9D8B030D-6E8A-4147-A177-3AD203B41FA5}">
                      <a16:colId xmlns:a16="http://schemas.microsoft.com/office/drawing/2014/main" val="3792571335"/>
                    </a:ext>
                  </a:extLst>
                </a:gridCol>
              </a:tblGrid>
              <a:tr h="370840">
                <a:tc>
                  <a:txBody>
                    <a:bodyPr/>
                    <a:lstStyle/>
                    <a:p>
                      <a:pPr lvl="0">
                        <a:buNone/>
                      </a:pPr>
                      <a:r>
                        <a:rPr lang="en-US" sz="1800" b="0" i="0" u="none" strike="noStrike" noProof="0">
                          <a:latin typeface="Calibri"/>
                        </a:rPr>
                        <a:t>Topic </a:t>
                      </a:r>
                      <a:endParaRPr lang="en-US"/>
                    </a:p>
                  </a:txBody>
                  <a:tcPr/>
                </a:tc>
                <a:tc>
                  <a:txBody>
                    <a:bodyPr/>
                    <a:lstStyle/>
                    <a:p>
                      <a:pPr lvl="0">
                        <a:buNone/>
                      </a:pPr>
                      <a:r>
                        <a:rPr lang="en-US" sz="1800" b="0" i="0" u="none" strike="noStrike" noProof="0">
                          <a:latin typeface="Calibri"/>
                        </a:rPr>
                        <a:t>Webinar</a:t>
                      </a:r>
                      <a:endParaRPr lang="en-US"/>
                    </a:p>
                  </a:txBody>
                  <a:tcPr/>
                </a:tc>
                <a:tc>
                  <a:txBody>
                    <a:bodyPr/>
                    <a:lstStyle/>
                    <a:p>
                      <a:pPr lvl="0">
                        <a:buNone/>
                      </a:pPr>
                      <a:r>
                        <a:rPr lang="en-US" sz="1800" b="0" i="0" u="none" strike="noStrike" noProof="0">
                          <a:latin typeface="Calibri"/>
                        </a:rPr>
                        <a:t>Coffee or the Cup </a:t>
                      </a:r>
                      <a:endParaRPr lang="en-US"/>
                    </a:p>
                  </a:txBody>
                  <a:tcPr/>
                </a:tc>
                <a:extLst>
                  <a:ext uri="{0D108BD9-81ED-4DB2-BD59-A6C34878D82A}">
                    <a16:rowId xmlns:a16="http://schemas.microsoft.com/office/drawing/2014/main" val="1572394789"/>
                  </a:ext>
                </a:extLst>
              </a:tr>
              <a:tr h="209722">
                <a:tc>
                  <a:txBody>
                    <a:bodyPr/>
                    <a:lstStyle/>
                    <a:p>
                      <a:pPr lvl="0">
                        <a:buNone/>
                      </a:pPr>
                      <a:r>
                        <a:rPr lang="en-US" sz="1800" b="0" i="0" u="none" strike="noStrike" noProof="0">
                          <a:latin typeface="Calibri"/>
                        </a:rPr>
                        <a:t>Alignment </a:t>
                      </a:r>
                      <a:endParaRPr lang="en-US"/>
                    </a:p>
                  </a:txBody>
                  <a:tcPr/>
                </a:tc>
                <a:tc>
                  <a:txBody>
                    <a:bodyPr/>
                    <a:lstStyle/>
                    <a:p>
                      <a:pPr lvl="0">
                        <a:buNone/>
                      </a:pPr>
                      <a:r>
                        <a:rPr lang="en-US" sz="1800" b="0" i="0" u="none" strike="noStrike" noProof="0">
                          <a:latin typeface="Calibri"/>
                        </a:rPr>
                        <a:t>11/1/22 (Today!)</a:t>
                      </a:r>
                      <a:endParaRPr lang="en-US"/>
                    </a:p>
                  </a:txBody>
                  <a:tcPr/>
                </a:tc>
                <a:tc>
                  <a:txBody>
                    <a:bodyPr/>
                    <a:lstStyle/>
                    <a:p>
                      <a:pPr lvl="0">
                        <a:buNone/>
                      </a:pPr>
                      <a:r>
                        <a:rPr lang="en-US" sz="1800" b="0" i="0" u="none" strike="noStrike" noProof="0">
                          <a:latin typeface="Calibri"/>
                        </a:rPr>
                        <a:t>11/8/22</a:t>
                      </a:r>
                      <a:endParaRPr lang="en-US"/>
                    </a:p>
                  </a:txBody>
                  <a:tcPr/>
                </a:tc>
                <a:extLst>
                  <a:ext uri="{0D108BD9-81ED-4DB2-BD59-A6C34878D82A}">
                    <a16:rowId xmlns:a16="http://schemas.microsoft.com/office/drawing/2014/main" val="158847786"/>
                  </a:ext>
                </a:extLst>
              </a:tr>
              <a:tr h="370840">
                <a:tc>
                  <a:txBody>
                    <a:bodyPr/>
                    <a:lstStyle/>
                    <a:p>
                      <a:pPr lvl="0">
                        <a:buNone/>
                      </a:pPr>
                      <a:r>
                        <a:rPr lang="en-US" sz="1800" b="0" i="0" u="none" strike="noStrike" noProof="0">
                          <a:latin typeface="Calibri"/>
                        </a:rPr>
                        <a:t>Establishing Presence</a:t>
                      </a:r>
                    </a:p>
                  </a:txBody>
                  <a:tcPr/>
                </a:tc>
                <a:tc>
                  <a:txBody>
                    <a:bodyPr/>
                    <a:lstStyle/>
                    <a:p>
                      <a:pPr lvl="0">
                        <a:buNone/>
                      </a:pPr>
                      <a:r>
                        <a:rPr lang="en-US" sz="1800" b="0" i="0" u="none" strike="noStrike" noProof="0">
                          <a:latin typeface="Calibri"/>
                        </a:rPr>
                        <a:t>12/6/22 (combined) </a:t>
                      </a:r>
                      <a:endParaRPr lang="en-US"/>
                    </a:p>
                  </a:txBody>
                  <a:tcPr/>
                </a:tc>
                <a:tc>
                  <a:txBody>
                    <a:bodyPr/>
                    <a:lstStyle/>
                    <a:p>
                      <a:endParaRPr lang="en-US"/>
                    </a:p>
                  </a:txBody>
                  <a:tcPr/>
                </a:tc>
                <a:extLst>
                  <a:ext uri="{0D108BD9-81ED-4DB2-BD59-A6C34878D82A}">
                    <a16:rowId xmlns:a16="http://schemas.microsoft.com/office/drawing/2014/main" val="3807402291"/>
                  </a:ext>
                </a:extLst>
              </a:tr>
              <a:tr h="370840">
                <a:tc>
                  <a:txBody>
                    <a:bodyPr/>
                    <a:lstStyle/>
                    <a:p>
                      <a:pPr lvl="0">
                        <a:buNone/>
                      </a:pPr>
                      <a:r>
                        <a:rPr lang="en-US" sz="1800" b="0" i="0" u="none" strike="noStrike" noProof="0">
                          <a:latin typeface="Calibri"/>
                        </a:rPr>
                        <a:t>Student Agency </a:t>
                      </a:r>
                      <a:endParaRPr lang="en-US"/>
                    </a:p>
                  </a:txBody>
                  <a:tcPr/>
                </a:tc>
                <a:tc>
                  <a:txBody>
                    <a:bodyPr/>
                    <a:lstStyle/>
                    <a:p>
                      <a:pPr lvl="0">
                        <a:buNone/>
                      </a:pPr>
                      <a:r>
                        <a:rPr lang="en-US" sz="1800" b="0" i="0" u="none" strike="noStrike" noProof="0">
                          <a:latin typeface="Calibri"/>
                        </a:rPr>
                        <a:t>1/24/23</a:t>
                      </a:r>
                      <a:endParaRPr lang="en-US"/>
                    </a:p>
                  </a:txBody>
                  <a:tcPr/>
                </a:tc>
                <a:tc>
                  <a:txBody>
                    <a:bodyPr/>
                    <a:lstStyle/>
                    <a:p>
                      <a:pPr lvl="0">
                        <a:buNone/>
                      </a:pPr>
                      <a:r>
                        <a:rPr lang="en-US" sz="1800" b="0" i="0" u="none" strike="noStrike" noProof="0">
                          <a:latin typeface="Calibri"/>
                        </a:rPr>
                        <a:t>1/31/23</a:t>
                      </a:r>
                      <a:endParaRPr lang="en-US"/>
                    </a:p>
                  </a:txBody>
                  <a:tcPr/>
                </a:tc>
                <a:extLst>
                  <a:ext uri="{0D108BD9-81ED-4DB2-BD59-A6C34878D82A}">
                    <a16:rowId xmlns:a16="http://schemas.microsoft.com/office/drawing/2014/main" val="423398967"/>
                  </a:ext>
                </a:extLst>
              </a:tr>
              <a:tr h="370840">
                <a:tc>
                  <a:txBody>
                    <a:bodyPr/>
                    <a:lstStyle/>
                    <a:p>
                      <a:pPr lvl="0">
                        <a:buNone/>
                      </a:pPr>
                      <a:r>
                        <a:rPr lang="en-US" sz="1800" b="0" i="0" u="none" strike="noStrike" noProof="0">
                          <a:latin typeface="Calibri"/>
                        </a:rPr>
                        <a:t>Community-Building </a:t>
                      </a:r>
                      <a:endParaRPr lang="en-US"/>
                    </a:p>
                  </a:txBody>
                  <a:tcPr/>
                </a:tc>
                <a:tc>
                  <a:txBody>
                    <a:bodyPr/>
                    <a:lstStyle/>
                    <a:p>
                      <a:pPr lvl="0">
                        <a:buNone/>
                      </a:pPr>
                      <a:r>
                        <a:rPr lang="en-US" sz="1800" b="0" i="0" u="none" strike="noStrike" noProof="0">
                          <a:latin typeface="Calibri"/>
                        </a:rPr>
                        <a:t>2/21/23</a:t>
                      </a:r>
                      <a:endParaRPr lang="en-US"/>
                    </a:p>
                  </a:txBody>
                  <a:tcPr/>
                </a:tc>
                <a:tc>
                  <a:txBody>
                    <a:bodyPr/>
                    <a:lstStyle/>
                    <a:p>
                      <a:pPr lvl="0">
                        <a:buNone/>
                      </a:pPr>
                      <a:r>
                        <a:rPr lang="en-US" sz="1800" b="0" i="0" u="none" strike="noStrike" noProof="0">
                          <a:latin typeface="Calibri"/>
                        </a:rPr>
                        <a:t>2/28/23 </a:t>
                      </a:r>
                      <a:endParaRPr lang="en-US"/>
                    </a:p>
                  </a:txBody>
                  <a:tcPr/>
                </a:tc>
                <a:extLst>
                  <a:ext uri="{0D108BD9-81ED-4DB2-BD59-A6C34878D82A}">
                    <a16:rowId xmlns:a16="http://schemas.microsoft.com/office/drawing/2014/main" val="1461679728"/>
                  </a:ext>
                </a:extLst>
              </a:tr>
              <a:tr h="370840">
                <a:tc>
                  <a:txBody>
                    <a:bodyPr/>
                    <a:lstStyle/>
                    <a:p>
                      <a:pPr lvl="0">
                        <a:buNone/>
                      </a:pPr>
                      <a:r>
                        <a:rPr lang="en-US" sz="1800" b="0" i="0" u="none" strike="noStrike" noProof="0">
                          <a:latin typeface="Calibri"/>
                        </a:rPr>
                        <a:t>Visual Appeal </a:t>
                      </a:r>
                      <a:endParaRPr lang="en-US"/>
                    </a:p>
                  </a:txBody>
                  <a:tcPr/>
                </a:tc>
                <a:tc>
                  <a:txBody>
                    <a:bodyPr/>
                    <a:lstStyle/>
                    <a:p>
                      <a:pPr lvl="0">
                        <a:buNone/>
                      </a:pPr>
                      <a:r>
                        <a:rPr lang="en-US" sz="1800" b="0" i="0" u="none" strike="noStrike" noProof="0">
                          <a:latin typeface="Calibri"/>
                        </a:rPr>
                        <a:t>3/21/23 </a:t>
                      </a:r>
                      <a:endParaRPr lang="en-US"/>
                    </a:p>
                  </a:txBody>
                  <a:tcPr/>
                </a:tc>
                <a:tc>
                  <a:txBody>
                    <a:bodyPr/>
                    <a:lstStyle/>
                    <a:p>
                      <a:pPr lvl="0">
                        <a:buNone/>
                      </a:pPr>
                      <a:r>
                        <a:rPr lang="en-US" sz="1800" b="0" i="0" u="none" strike="noStrike" noProof="0">
                          <a:latin typeface="Calibri"/>
                        </a:rPr>
                        <a:t>3/28/23</a:t>
                      </a:r>
                      <a:endParaRPr lang="en-US"/>
                    </a:p>
                  </a:txBody>
                  <a:tcPr/>
                </a:tc>
                <a:extLst>
                  <a:ext uri="{0D108BD9-81ED-4DB2-BD59-A6C34878D82A}">
                    <a16:rowId xmlns:a16="http://schemas.microsoft.com/office/drawing/2014/main" val="339317507"/>
                  </a:ext>
                </a:extLst>
              </a:tr>
              <a:tr h="370840">
                <a:tc>
                  <a:txBody>
                    <a:bodyPr/>
                    <a:lstStyle/>
                    <a:p>
                      <a:pPr lvl="0">
                        <a:buNone/>
                      </a:pPr>
                      <a:r>
                        <a:rPr lang="en-US" sz="1800" b="0" i="0" u="none" strike="noStrike" noProof="0">
                          <a:latin typeface="Calibri"/>
                        </a:rPr>
                        <a:t>Accessibility </a:t>
                      </a:r>
                      <a:endParaRPr lang="en-US"/>
                    </a:p>
                  </a:txBody>
                  <a:tcPr/>
                </a:tc>
                <a:tc>
                  <a:txBody>
                    <a:bodyPr/>
                    <a:lstStyle/>
                    <a:p>
                      <a:pPr lvl="0">
                        <a:buNone/>
                      </a:pPr>
                      <a:r>
                        <a:rPr lang="en-US" sz="1800" b="0" i="0" u="none" strike="noStrike" noProof="0">
                          <a:latin typeface="Calibri"/>
                        </a:rPr>
                        <a:t>4/18/23 </a:t>
                      </a:r>
                      <a:endParaRPr lang="en-US"/>
                    </a:p>
                  </a:txBody>
                  <a:tcPr/>
                </a:tc>
                <a:tc>
                  <a:txBody>
                    <a:bodyPr/>
                    <a:lstStyle/>
                    <a:p>
                      <a:pPr lvl="0">
                        <a:buNone/>
                      </a:pPr>
                      <a:r>
                        <a:rPr lang="en-US" sz="1800" b="0" i="0" u="none" strike="noStrike" noProof="0">
                          <a:latin typeface="Calibri"/>
                        </a:rPr>
                        <a:t>4/25/23</a:t>
                      </a:r>
                      <a:endParaRPr lang="en-US"/>
                    </a:p>
                  </a:txBody>
                  <a:tcPr/>
                </a:tc>
                <a:extLst>
                  <a:ext uri="{0D108BD9-81ED-4DB2-BD59-A6C34878D82A}">
                    <a16:rowId xmlns:a16="http://schemas.microsoft.com/office/drawing/2014/main" val="1359487376"/>
                  </a:ext>
                </a:extLst>
              </a:tr>
            </a:tbl>
          </a:graphicData>
        </a:graphic>
      </p:graphicFrame>
      <p:pic>
        <p:nvPicPr>
          <p:cNvPr id="9" name="Picture 2" descr="Instructional Design Education and Support logo">
            <a:extLst>
              <a:ext uri="{FF2B5EF4-FFF2-40B4-BE49-F238E27FC236}">
                <a16:creationId xmlns:a16="http://schemas.microsoft.com/office/drawing/2014/main" id="{63F1F1C1-C0E6-F70C-BAE0-B1E15D3C8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0956" y="5147894"/>
            <a:ext cx="2287065" cy="15926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Engineering drawing&#10;&#10;Description automatically generated">
            <a:extLst>
              <a:ext uri="{FF2B5EF4-FFF2-40B4-BE49-F238E27FC236}">
                <a16:creationId xmlns:a16="http://schemas.microsoft.com/office/drawing/2014/main" id="{F48F563F-4364-DA8A-617A-F3911C422C73}"/>
              </a:ext>
            </a:extLst>
          </p:cNvPr>
          <p:cNvPicPr>
            <a:picLocks noChangeAspect="1"/>
          </p:cNvPicPr>
          <p:nvPr/>
        </p:nvPicPr>
        <p:blipFill>
          <a:blip r:embed="rId5"/>
          <a:stretch>
            <a:fillRect/>
          </a:stretch>
        </p:blipFill>
        <p:spPr>
          <a:xfrm>
            <a:off x="9325866" y="1880742"/>
            <a:ext cx="2274277" cy="2182964"/>
          </a:xfrm>
          <a:prstGeom prst="rect">
            <a:avLst/>
          </a:prstGeom>
        </p:spPr>
      </p:pic>
    </p:spTree>
    <p:extLst>
      <p:ext uri="{BB962C8B-B14F-4D97-AF65-F5344CB8AC3E}">
        <p14:creationId xmlns:p14="http://schemas.microsoft.com/office/powerpoint/2010/main" val="402654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A174-0D68-7351-7350-C67C4A54703B}"/>
              </a:ext>
            </a:extLst>
          </p:cNvPr>
          <p:cNvSpPr>
            <a:spLocks noGrp="1"/>
          </p:cNvSpPr>
          <p:nvPr>
            <p:ph type="ctrTitle"/>
          </p:nvPr>
        </p:nvSpPr>
        <p:spPr>
          <a:xfrm>
            <a:off x="955040" y="1041400"/>
            <a:ext cx="10281920" cy="2387600"/>
          </a:xfrm>
        </p:spPr>
        <p:txBody>
          <a:bodyPr vert="horz" lIns="91440" tIns="45720" rIns="91440" bIns="45720" rtlCol="0" anchor="b">
            <a:noAutofit/>
          </a:bodyPr>
          <a:lstStyle/>
          <a:p>
            <a:r>
              <a:rPr lang="en-US" sz="5400"/>
              <a:t>Bright IDEAS Webinar</a:t>
            </a:r>
            <a:br>
              <a:rPr lang="en-US" sz="5400"/>
            </a:br>
            <a:r>
              <a:rPr lang="en-US" sz="5400"/>
              <a:t>Alignment: Journey to </a:t>
            </a:r>
            <a:br>
              <a:rPr lang="en-US" sz="5400"/>
            </a:br>
            <a:r>
              <a:rPr lang="en-US" sz="5400"/>
              <a:t>Student Learning</a:t>
            </a:r>
            <a:endParaRPr lang="en-US" sz="5400">
              <a:cs typeface="Calibri Light"/>
            </a:endParaRPr>
          </a:p>
        </p:txBody>
      </p:sp>
      <p:pic>
        <p:nvPicPr>
          <p:cNvPr id="1026" name="Picture 2" descr="Instructional Design Education and Support logo">
            <a:extLst>
              <a:ext uri="{FF2B5EF4-FFF2-40B4-BE49-F238E27FC236}">
                <a16:creationId xmlns:a16="http://schemas.microsoft.com/office/drawing/2014/main" id="{B04385D5-47A2-EFB1-E10E-381888E78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734" y="3752763"/>
            <a:ext cx="3810000"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1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A174-0D68-7351-7350-C67C4A54703B}"/>
              </a:ext>
            </a:extLst>
          </p:cNvPr>
          <p:cNvSpPr>
            <a:spLocks noGrp="1"/>
          </p:cNvSpPr>
          <p:nvPr>
            <p:ph type="ctrTitle"/>
          </p:nvPr>
        </p:nvSpPr>
        <p:spPr>
          <a:xfrm>
            <a:off x="955040" y="513080"/>
            <a:ext cx="10281920" cy="955040"/>
          </a:xfrm>
        </p:spPr>
        <p:txBody>
          <a:bodyPr vert="horz" lIns="91440" tIns="45720" rIns="91440" bIns="45720" rtlCol="0" anchor="b">
            <a:noAutofit/>
          </a:bodyPr>
          <a:lstStyle/>
          <a:p>
            <a:pPr algn="l"/>
            <a:r>
              <a:rPr lang="en-US" sz="5400" dirty="0"/>
              <a:t>Objectives for this Webinar</a:t>
            </a:r>
            <a:endParaRPr lang="en-US" sz="5400" dirty="0">
              <a:cs typeface="Calibri Light"/>
            </a:endParaRPr>
          </a:p>
        </p:txBody>
      </p:sp>
      <p:sp>
        <p:nvSpPr>
          <p:cNvPr id="3" name="TextBox 2">
            <a:extLst>
              <a:ext uri="{FF2B5EF4-FFF2-40B4-BE49-F238E27FC236}">
                <a16:creationId xmlns:a16="http://schemas.microsoft.com/office/drawing/2014/main" id="{9E0BFCCA-D3E5-3780-D308-C95C738E4B9E}"/>
              </a:ext>
            </a:extLst>
          </p:cNvPr>
          <p:cNvSpPr txBox="1"/>
          <p:nvPr/>
        </p:nvSpPr>
        <p:spPr>
          <a:xfrm>
            <a:off x="1026160" y="2123440"/>
            <a:ext cx="893148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800">
                <a:ea typeface="+mn-lt"/>
                <a:cs typeface="+mn-lt"/>
              </a:rPr>
              <a:t>By the end of this session, participants will be able to:</a:t>
            </a:r>
            <a:endParaRPr lang="en-US" sz="2800">
              <a:cs typeface="Calibri" panose="020F0502020204030204"/>
            </a:endParaRPr>
          </a:p>
          <a:p>
            <a:endParaRPr lang="en-US" sz="2800">
              <a:ea typeface="+mn-lt"/>
              <a:cs typeface="+mn-lt"/>
            </a:endParaRPr>
          </a:p>
          <a:p>
            <a:pPr marL="342900" indent="-342900">
              <a:buAutoNum type="alphaLcPeriod"/>
            </a:pPr>
            <a:r>
              <a:rPr lang="en-US" sz="2800">
                <a:ea typeface="+mn-lt"/>
                <a:cs typeface="+mn-lt"/>
              </a:rPr>
              <a:t>explain what alignment is and why it is essential to student learning</a:t>
            </a:r>
          </a:p>
          <a:p>
            <a:pPr marL="342900" indent="-342900">
              <a:buAutoNum type="alphaLcPeriod"/>
            </a:pPr>
            <a:r>
              <a:rPr lang="en-US" sz="2800">
                <a:ea typeface="+mn-lt"/>
                <a:cs typeface="+mn-lt"/>
              </a:rPr>
              <a:t>explain the relationship between learning objectives and the levels of thinking (Bloom's taxonomy)</a:t>
            </a:r>
            <a:endParaRPr lang="en-US" sz="2800">
              <a:cs typeface="Calibri"/>
            </a:endParaRPr>
          </a:p>
          <a:p>
            <a:pPr marL="342900" indent="-342900">
              <a:buAutoNum type="alphaLcPeriod"/>
            </a:pPr>
            <a:r>
              <a:rPr lang="en-US" sz="2800">
                <a:ea typeface="+mn-lt"/>
                <a:cs typeface="+mn-lt"/>
              </a:rPr>
              <a:t>identify examples of effective alignment between assessments and objectives, and suggest improvements. </a:t>
            </a:r>
            <a:endParaRPr lang="en-US" sz="2800">
              <a:cs typeface="Calibri"/>
            </a:endParaRPr>
          </a:p>
        </p:txBody>
      </p:sp>
      <p:sp>
        <p:nvSpPr>
          <p:cNvPr id="5" name="sketchy line">
            <a:extLst>
              <a:ext uri="{FF2B5EF4-FFF2-40B4-BE49-F238E27FC236}">
                <a16:creationId xmlns:a16="http://schemas.microsoft.com/office/drawing/2014/main" id="{88E0C900-2176-5031-A779-1E607C52C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11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2B7AB7-75F9-AB5D-DF77-8910F073D921}"/>
              </a:ext>
            </a:extLst>
          </p:cNvPr>
          <p:cNvSpPr/>
          <p:nvPr/>
        </p:nvSpPr>
        <p:spPr>
          <a:xfrm>
            <a:off x="0" y="6198114"/>
            <a:ext cx="12265891" cy="659888"/>
          </a:xfrm>
          <a:prstGeom prst="rect">
            <a:avLst/>
          </a:prstGeom>
          <a:solidFill>
            <a:srgbClr val="EF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23CFDD7F-B007-9E5E-7C81-9ED1425A3B3D}"/>
              </a:ext>
            </a:extLst>
          </p:cNvPr>
          <p:cNvSpPr txBox="1">
            <a:spLocks/>
          </p:cNvSpPr>
          <p:nvPr/>
        </p:nvSpPr>
        <p:spPr>
          <a:xfrm>
            <a:off x="838200" y="1825625"/>
            <a:ext cx="450628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ea typeface="+mn-lt"/>
                <a:cs typeface="+mn-lt"/>
              </a:rPr>
              <a:t>When </a:t>
            </a:r>
            <a:r>
              <a:rPr lang="en-US" b="1">
                <a:ea typeface="+mn-lt"/>
                <a:cs typeface="+mn-lt"/>
              </a:rPr>
              <a:t>assessments</a:t>
            </a:r>
            <a:r>
              <a:rPr lang="en-US">
                <a:ea typeface="+mn-lt"/>
                <a:cs typeface="+mn-lt"/>
              </a:rPr>
              <a:t> measure whether students have achieved </a:t>
            </a:r>
            <a:r>
              <a:rPr lang="en-US" b="1">
                <a:ea typeface="+mn-lt"/>
                <a:cs typeface="+mn-lt"/>
              </a:rPr>
              <a:t>learning objectives</a:t>
            </a:r>
            <a:r>
              <a:rPr lang="en-US">
                <a:ea typeface="+mn-lt"/>
                <a:cs typeface="+mn-lt"/>
              </a:rPr>
              <a:t>, and when </a:t>
            </a:r>
            <a:r>
              <a:rPr lang="en-US" b="1">
                <a:ea typeface="+mn-lt"/>
                <a:cs typeface="+mn-lt"/>
              </a:rPr>
              <a:t>instructional materials</a:t>
            </a:r>
            <a:r>
              <a:rPr lang="en-US">
                <a:ea typeface="+mn-lt"/>
                <a:cs typeface="+mn-lt"/>
              </a:rPr>
              <a:t>, </a:t>
            </a:r>
            <a:r>
              <a:rPr lang="en-US" b="1">
                <a:ea typeface="+mn-lt"/>
                <a:cs typeface="+mn-lt"/>
              </a:rPr>
              <a:t>learning activities</a:t>
            </a:r>
            <a:r>
              <a:rPr lang="en-US">
                <a:ea typeface="+mn-lt"/>
                <a:cs typeface="+mn-lt"/>
              </a:rPr>
              <a:t>, and </a:t>
            </a:r>
            <a:r>
              <a:rPr lang="en-US" b="1">
                <a:ea typeface="+mn-lt"/>
                <a:cs typeface="+mn-lt"/>
              </a:rPr>
              <a:t>tools</a:t>
            </a:r>
            <a:r>
              <a:rPr lang="en-US">
                <a:ea typeface="+mn-lt"/>
                <a:cs typeface="+mn-lt"/>
              </a:rPr>
              <a:t> help prepare students for the assessments.</a:t>
            </a:r>
            <a:endParaRPr lang="en-US"/>
          </a:p>
        </p:txBody>
      </p:sp>
      <p:sp>
        <p:nvSpPr>
          <p:cNvPr id="16" name="Title 1">
            <a:extLst>
              <a:ext uri="{FF2B5EF4-FFF2-40B4-BE49-F238E27FC236}">
                <a16:creationId xmlns:a16="http://schemas.microsoft.com/office/drawing/2014/main" id="{76D9DE5C-438E-AF0D-9EC8-3BA51206B53E}"/>
              </a:ext>
            </a:extLst>
          </p:cNvPr>
          <p:cNvSpPr>
            <a:spLocks noGrp="1"/>
          </p:cNvSpPr>
          <p:nvPr>
            <p:ph type="title"/>
          </p:nvPr>
        </p:nvSpPr>
        <p:spPr>
          <a:xfrm>
            <a:off x="838200" y="577562"/>
            <a:ext cx="10515600" cy="1325563"/>
          </a:xfrm>
        </p:spPr>
        <p:txBody>
          <a:bodyPr/>
          <a:lstStyle/>
          <a:p>
            <a:r>
              <a:rPr lang="en-US">
                <a:cs typeface="Calibri Light"/>
              </a:rPr>
              <a:t>What is Alignment?</a:t>
            </a:r>
            <a:endParaRPr lang="en-US"/>
          </a:p>
        </p:txBody>
      </p:sp>
      <p:grpSp>
        <p:nvGrpSpPr>
          <p:cNvPr id="4" name="Group 3">
            <a:extLst>
              <a:ext uri="{FF2B5EF4-FFF2-40B4-BE49-F238E27FC236}">
                <a16:creationId xmlns:a16="http://schemas.microsoft.com/office/drawing/2014/main" id="{E74ECB57-7B98-393F-88F3-624368BBB44F}"/>
              </a:ext>
            </a:extLst>
          </p:cNvPr>
          <p:cNvGrpSpPr/>
          <p:nvPr/>
        </p:nvGrpSpPr>
        <p:grpSpPr>
          <a:xfrm>
            <a:off x="6130967" y="443695"/>
            <a:ext cx="5496711" cy="5511745"/>
            <a:chOff x="6130967" y="443695"/>
            <a:chExt cx="5496711" cy="5511745"/>
          </a:xfrm>
        </p:grpSpPr>
        <p:grpSp>
          <p:nvGrpSpPr>
            <p:cNvPr id="11" name="Group 10">
              <a:extLst>
                <a:ext uri="{FF2B5EF4-FFF2-40B4-BE49-F238E27FC236}">
                  <a16:creationId xmlns:a16="http://schemas.microsoft.com/office/drawing/2014/main" id="{6C4A1803-DBBB-4EFA-8E40-C9D508A7109B}"/>
                </a:ext>
              </a:extLst>
            </p:cNvPr>
            <p:cNvGrpSpPr/>
            <p:nvPr/>
          </p:nvGrpSpPr>
          <p:grpSpPr>
            <a:xfrm>
              <a:off x="6130967" y="443695"/>
              <a:ext cx="5496711" cy="5088848"/>
              <a:chOff x="5805690" y="402566"/>
              <a:chExt cx="4300603" cy="3980485"/>
            </a:xfrm>
          </p:grpSpPr>
          <p:grpSp>
            <p:nvGrpSpPr>
              <p:cNvPr id="103" name="Group 102">
                <a:extLst>
                  <a:ext uri="{FF2B5EF4-FFF2-40B4-BE49-F238E27FC236}">
                    <a16:creationId xmlns:a16="http://schemas.microsoft.com/office/drawing/2014/main" id="{A5BE7EAA-7B85-D700-FC5F-9BD9D7F3F6D6}"/>
                  </a:ext>
                </a:extLst>
              </p:cNvPr>
              <p:cNvGrpSpPr/>
              <p:nvPr/>
            </p:nvGrpSpPr>
            <p:grpSpPr>
              <a:xfrm>
                <a:off x="5805690" y="402566"/>
                <a:ext cx="4300603" cy="3980485"/>
                <a:chOff x="59952" y="1397788"/>
                <a:chExt cx="6090982" cy="5449117"/>
              </a:xfrm>
            </p:grpSpPr>
            <p:grpSp>
              <p:nvGrpSpPr>
                <p:cNvPr id="67" name="Group 66">
                  <a:extLst>
                    <a:ext uri="{FF2B5EF4-FFF2-40B4-BE49-F238E27FC236}">
                      <a16:creationId xmlns:a16="http://schemas.microsoft.com/office/drawing/2014/main" id="{12E18E87-3FBC-650B-121A-A3066993CB5E}"/>
                    </a:ext>
                  </a:extLst>
                </p:cNvPr>
                <p:cNvGrpSpPr/>
                <p:nvPr/>
              </p:nvGrpSpPr>
              <p:grpSpPr>
                <a:xfrm>
                  <a:off x="59952" y="1397788"/>
                  <a:ext cx="6090982" cy="5449117"/>
                  <a:chOff x="6108813" y="563337"/>
                  <a:chExt cx="5599320" cy="4965015"/>
                </a:xfrm>
              </p:grpSpPr>
              <p:grpSp>
                <p:nvGrpSpPr>
                  <p:cNvPr id="68" name="Group 67">
                    <a:extLst>
                      <a:ext uri="{FF2B5EF4-FFF2-40B4-BE49-F238E27FC236}">
                        <a16:creationId xmlns:a16="http://schemas.microsoft.com/office/drawing/2014/main" id="{184C94CE-2E6B-FC4F-70FF-88F984DB9F62}"/>
                      </a:ext>
                    </a:extLst>
                  </p:cNvPr>
                  <p:cNvGrpSpPr/>
                  <p:nvPr/>
                </p:nvGrpSpPr>
                <p:grpSpPr>
                  <a:xfrm>
                    <a:off x="6108813" y="1292119"/>
                    <a:ext cx="5599320" cy="4236233"/>
                    <a:chOff x="16217899" y="2336799"/>
                    <a:chExt cx="5435458" cy="4112261"/>
                  </a:xfrm>
                </p:grpSpPr>
                <p:sp>
                  <p:nvSpPr>
                    <p:cNvPr id="75" name="Shape">
                      <a:extLst>
                        <a:ext uri="{FF2B5EF4-FFF2-40B4-BE49-F238E27FC236}">
                          <a16:creationId xmlns:a16="http://schemas.microsoft.com/office/drawing/2014/main" id="{18478B68-D2DE-D9D5-E38A-95E43B9A01DA}"/>
                        </a:ext>
                      </a:extLst>
                    </p:cNvPr>
                    <p:cNvSpPr/>
                    <p:nvPr/>
                  </p:nvSpPr>
                  <p:spPr>
                    <a:xfrm>
                      <a:off x="17919699" y="2781299"/>
                      <a:ext cx="3733658" cy="3664751"/>
                    </a:xfrm>
                    <a:custGeom>
                      <a:avLst/>
                      <a:gdLst/>
                      <a:ahLst/>
                      <a:cxnLst>
                        <a:cxn ang="0">
                          <a:pos x="wd2" y="hd2"/>
                        </a:cxn>
                        <a:cxn ang="5400000">
                          <a:pos x="wd2" y="hd2"/>
                        </a:cxn>
                        <a:cxn ang="10800000">
                          <a:pos x="wd2" y="hd2"/>
                        </a:cxn>
                        <a:cxn ang="16200000">
                          <a:pos x="wd2" y="hd2"/>
                        </a:cxn>
                      </a:cxnLst>
                      <a:rect l="0" t="0" r="r" b="b"/>
                      <a:pathLst>
                        <a:path w="21592" h="21567" extrusionOk="0">
                          <a:moveTo>
                            <a:pt x="17486" y="13674"/>
                          </a:moveTo>
                          <a:cubicBezTo>
                            <a:pt x="17369" y="13443"/>
                            <a:pt x="17060" y="13390"/>
                            <a:pt x="16877" y="13577"/>
                          </a:cubicBezTo>
                          <a:cubicBezTo>
                            <a:pt x="16686" y="13764"/>
                            <a:pt x="16370" y="13712"/>
                            <a:pt x="16260" y="13465"/>
                          </a:cubicBezTo>
                          <a:lnTo>
                            <a:pt x="13498" y="7613"/>
                          </a:lnTo>
                          <a:cubicBezTo>
                            <a:pt x="13403" y="7404"/>
                            <a:pt x="13146" y="7329"/>
                            <a:pt x="12955" y="7449"/>
                          </a:cubicBezTo>
                          <a:lnTo>
                            <a:pt x="12757" y="7568"/>
                          </a:lnTo>
                          <a:cubicBezTo>
                            <a:pt x="12566" y="7680"/>
                            <a:pt x="12323" y="7613"/>
                            <a:pt x="12220" y="7419"/>
                          </a:cubicBezTo>
                          <a:lnTo>
                            <a:pt x="8401" y="206"/>
                          </a:lnTo>
                          <a:cubicBezTo>
                            <a:pt x="8313" y="49"/>
                            <a:pt x="8137" y="-33"/>
                            <a:pt x="7961" y="12"/>
                          </a:cubicBezTo>
                          <a:lnTo>
                            <a:pt x="7689" y="87"/>
                          </a:lnTo>
                          <a:cubicBezTo>
                            <a:pt x="7608" y="109"/>
                            <a:pt x="7527" y="102"/>
                            <a:pt x="7454" y="72"/>
                          </a:cubicBezTo>
                          <a:cubicBezTo>
                            <a:pt x="7145" y="415"/>
                            <a:pt x="6888" y="729"/>
                            <a:pt x="6646" y="1043"/>
                          </a:cubicBezTo>
                          <a:cubicBezTo>
                            <a:pt x="6227" y="1596"/>
                            <a:pt x="5897" y="2112"/>
                            <a:pt x="5647" y="2613"/>
                          </a:cubicBezTo>
                          <a:cubicBezTo>
                            <a:pt x="5353" y="3211"/>
                            <a:pt x="5170" y="3786"/>
                            <a:pt x="5118" y="4317"/>
                          </a:cubicBezTo>
                          <a:cubicBezTo>
                            <a:pt x="5089" y="4608"/>
                            <a:pt x="5096" y="4900"/>
                            <a:pt x="5140" y="5176"/>
                          </a:cubicBezTo>
                          <a:cubicBezTo>
                            <a:pt x="5185" y="5460"/>
                            <a:pt x="5265" y="5729"/>
                            <a:pt x="5383" y="5976"/>
                          </a:cubicBezTo>
                          <a:cubicBezTo>
                            <a:pt x="5640" y="6529"/>
                            <a:pt x="6058" y="6993"/>
                            <a:pt x="6433" y="7374"/>
                          </a:cubicBezTo>
                          <a:cubicBezTo>
                            <a:pt x="6565" y="7508"/>
                            <a:pt x="6697" y="7643"/>
                            <a:pt x="6837" y="7777"/>
                          </a:cubicBezTo>
                          <a:cubicBezTo>
                            <a:pt x="7153" y="8091"/>
                            <a:pt x="7483" y="8413"/>
                            <a:pt x="7792" y="8786"/>
                          </a:cubicBezTo>
                          <a:cubicBezTo>
                            <a:pt x="8196" y="9272"/>
                            <a:pt x="8556" y="9825"/>
                            <a:pt x="8857" y="10438"/>
                          </a:cubicBezTo>
                          <a:cubicBezTo>
                            <a:pt x="8871" y="10476"/>
                            <a:pt x="8893" y="10513"/>
                            <a:pt x="8908" y="10550"/>
                          </a:cubicBezTo>
                          <a:cubicBezTo>
                            <a:pt x="9217" y="11215"/>
                            <a:pt x="9437" y="11896"/>
                            <a:pt x="9562" y="12568"/>
                          </a:cubicBezTo>
                          <a:cubicBezTo>
                            <a:pt x="9635" y="12949"/>
                            <a:pt x="9672" y="13308"/>
                            <a:pt x="9679" y="13652"/>
                          </a:cubicBezTo>
                          <a:cubicBezTo>
                            <a:pt x="9694" y="14056"/>
                            <a:pt x="9650" y="14444"/>
                            <a:pt x="9569" y="14810"/>
                          </a:cubicBezTo>
                          <a:cubicBezTo>
                            <a:pt x="9474" y="15214"/>
                            <a:pt x="9319" y="15595"/>
                            <a:pt x="9114" y="15932"/>
                          </a:cubicBezTo>
                          <a:cubicBezTo>
                            <a:pt x="8908" y="16268"/>
                            <a:pt x="8644" y="16567"/>
                            <a:pt x="8335" y="16836"/>
                          </a:cubicBezTo>
                          <a:cubicBezTo>
                            <a:pt x="7821" y="17269"/>
                            <a:pt x="7190" y="17606"/>
                            <a:pt x="6404" y="17867"/>
                          </a:cubicBezTo>
                          <a:cubicBezTo>
                            <a:pt x="5816" y="18054"/>
                            <a:pt x="5185" y="18189"/>
                            <a:pt x="4421" y="18286"/>
                          </a:cubicBezTo>
                          <a:cubicBezTo>
                            <a:pt x="4252" y="18308"/>
                            <a:pt x="4090" y="18323"/>
                            <a:pt x="3929" y="18338"/>
                          </a:cubicBezTo>
                          <a:cubicBezTo>
                            <a:pt x="3767" y="18353"/>
                            <a:pt x="3635" y="18376"/>
                            <a:pt x="3517" y="18391"/>
                          </a:cubicBezTo>
                          <a:cubicBezTo>
                            <a:pt x="3238" y="18435"/>
                            <a:pt x="2966" y="18495"/>
                            <a:pt x="2695" y="18570"/>
                          </a:cubicBezTo>
                          <a:cubicBezTo>
                            <a:pt x="2129" y="18734"/>
                            <a:pt x="1622" y="18951"/>
                            <a:pt x="1204" y="19213"/>
                          </a:cubicBezTo>
                          <a:cubicBezTo>
                            <a:pt x="748" y="19497"/>
                            <a:pt x="411" y="19840"/>
                            <a:pt x="212" y="20199"/>
                          </a:cubicBezTo>
                          <a:cubicBezTo>
                            <a:pt x="117" y="20386"/>
                            <a:pt x="51" y="20580"/>
                            <a:pt x="21" y="20775"/>
                          </a:cubicBezTo>
                          <a:cubicBezTo>
                            <a:pt x="-8" y="20977"/>
                            <a:pt x="-8" y="21193"/>
                            <a:pt x="29" y="21418"/>
                          </a:cubicBezTo>
                          <a:lnTo>
                            <a:pt x="51" y="21567"/>
                          </a:lnTo>
                          <a:lnTo>
                            <a:pt x="13968" y="21567"/>
                          </a:lnTo>
                          <a:lnTo>
                            <a:pt x="21592" y="21567"/>
                          </a:lnTo>
                          <a:lnTo>
                            <a:pt x="17486" y="13674"/>
                          </a:lnTo>
                          <a:close/>
                        </a:path>
                      </a:pathLst>
                    </a:custGeom>
                    <a:solidFill>
                      <a:schemeClr val="accent6">
                        <a:lumMod val="75000"/>
                      </a:schemeClr>
                    </a:solidFill>
                    <a:ln w="12700">
                      <a:miter lim="400000"/>
                    </a:ln>
                  </p:spPr>
                  <p:txBody>
                    <a:bodyPr lIns="28575" tIns="28575" rIns="28575" bIns="28575" anchor="ctr"/>
                    <a:lstStyle/>
                    <a:p>
                      <a:pPr>
                        <a:defRPr sz="3000">
                          <a:solidFill>
                            <a:srgbClr val="FFFFFF"/>
                          </a:solidFill>
                        </a:defRPr>
                      </a:pPr>
                      <a:endParaRPr sz="2250"/>
                    </a:p>
                  </p:txBody>
                </p:sp>
                <p:sp>
                  <p:nvSpPr>
                    <p:cNvPr id="76" name="Shape">
                      <a:extLst>
                        <a:ext uri="{FF2B5EF4-FFF2-40B4-BE49-F238E27FC236}">
                          <a16:creationId xmlns:a16="http://schemas.microsoft.com/office/drawing/2014/main" id="{27402E5C-636B-ECA9-8535-97DCB3F368C6}"/>
                        </a:ext>
                      </a:extLst>
                    </p:cNvPr>
                    <p:cNvSpPr/>
                    <p:nvPr/>
                  </p:nvSpPr>
                  <p:spPr>
                    <a:xfrm>
                      <a:off x="17919700" y="4549937"/>
                      <a:ext cx="2415395" cy="1896113"/>
                    </a:xfrm>
                    <a:custGeom>
                      <a:avLst/>
                      <a:gdLst/>
                      <a:ahLst/>
                      <a:cxnLst>
                        <a:cxn ang="0">
                          <a:pos x="wd2" y="hd2"/>
                        </a:cxn>
                        <a:cxn ang="5400000">
                          <a:pos x="wd2" y="hd2"/>
                        </a:cxn>
                        <a:cxn ang="10800000">
                          <a:pos x="wd2" y="hd2"/>
                        </a:cxn>
                        <a:cxn ang="16200000">
                          <a:pos x="wd2" y="hd2"/>
                        </a:cxn>
                      </a:cxnLst>
                      <a:rect l="0" t="0" r="r" b="b"/>
                      <a:pathLst>
                        <a:path w="21587" h="21600" extrusionOk="0">
                          <a:moveTo>
                            <a:pt x="13687" y="58"/>
                          </a:moveTo>
                          <a:cubicBezTo>
                            <a:pt x="13710" y="130"/>
                            <a:pt x="13744" y="203"/>
                            <a:pt x="13766" y="275"/>
                          </a:cubicBezTo>
                          <a:cubicBezTo>
                            <a:pt x="14243" y="1562"/>
                            <a:pt x="14584" y="2879"/>
                            <a:pt x="14777" y="4181"/>
                          </a:cubicBezTo>
                          <a:cubicBezTo>
                            <a:pt x="14890" y="4919"/>
                            <a:pt x="14947" y="5613"/>
                            <a:pt x="14958" y="6279"/>
                          </a:cubicBezTo>
                          <a:cubicBezTo>
                            <a:pt x="14981" y="7060"/>
                            <a:pt x="14913" y="7812"/>
                            <a:pt x="14788" y="8521"/>
                          </a:cubicBezTo>
                          <a:cubicBezTo>
                            <a:pt x="14640" y="9303"/>
                            <a:pt x="14402" y="10040"/>
                            <a:pt x="14084" y="10691"/>
                          </a:cubicBezTo>
                          <a:cubicBezTo>
                            <a:pt x="13766" y="11343"/>
                            <a:pt x="13358" y="11921"/>
                            <a:pt x="12881" y="12442"/>
                          </a:cubicBezTo>
                          <a:cubicBezTo>
                            <a:pt x="12087" y="13281"/>
                            <a:pt x="11110" y="13932"/>
                            <a:pt x="9896" y="14439"/>
                          </a:cubicBezTo>
                          <a:cubicBezTo>
                            <a:pt x="8988" y="14800"/>
                            <a:pt x="8012" y="15061"/>
                            <a:pt x="6831" y="15249"/>
                          </a:cubicBezTo>
                          <a:cubicBezTo>
                            <a:pt x="6570" y="15292"/>
                            <a:pt x="6321" y="15321"/>
                            <a:pt x="6071" y="15350"/>
                          </a:cubicBezTo>
                          <a:cubicBezTo>
                            <a:pt x="5821" y="15379"/>
                            <a:pt x="5617" y="15422"/>
                            <a:pt x="5435" y="15451"/>
                          </a:cubicBezTo>
                          <a:cubicBezTo>
                            <a:pt x="5004" y="15538"/>
                            <a:pt x="4584" y="15654"/>
                            <a:pt x="4164" y="15799"/>
                          </a:cubicBezTo>
                          <a:cubicBezTo>
                            <a:pt x="3290" y="16117"/>
                            <a:pt x="2507" y="16536"/>
                            <a:pt x="1860" y="17043"/>
                          </a:cubicBezTo>
                          <a:cubicBezTo>
                            <a:pt x="1156" y="17592"/>
                            <a:pt x="634" y="18258"/>
                            <a:pt x="328" y="18952"/>
                          </a:cubicBezTo>
                          <a:cubicBezTo>
                            <a:pt x="180" y="19314"/>
                            <a:pt x="78" y="19690"/>
                            <a:pt x="32" y="20066"/>
                          </a:cubicBezTo>
                          <a:cubicBezTo>
                            <a:pt x="-13" y="20457"/>
                            <a:pt x="-13" y="20877"/>
                            <a:pt x="44" y="21311"/>
                          </a:cubicBezTo>
                          <a:lnTo>
                            <a:pt x="78" y="21600"/>
                          </a:lnTo>
                          <a:lnTo>
                            <a:pt x="21587" y="21600"/>
                          </a:lnTo>
                          <a:lnTo>
                            <a:pt x="13710" y="0"/>
                          </a:lnTo>
                          <a:lnTo>
                            <a:pt x="13687" y="58"/>
                          </a:lnTo>
                          <a:close/>
                        </a:path>
                      </a:pathLst>
                    </a:custGeom>
                    <a:solidFill>
                      <a:schemeClr val="accent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77" name="Shape">
                      <a:extLst>
                        <a:ext uri="{FF2B5EF4-FFF2-40B4-BE49-F238E27FC236}">
                          <a16:creationId xmlns:a16="http://schemas.microsoft.com/office/drawing/2014/main" id="{FABD18BE-96B0-ED4A-EF5D-51C7BD858543}"/>
                        </a:ext>
                      </a:extLst>
                    </p:cNvPr>
                    <p:cNvSpPr/>
                    <p:nvPr/>
                  </p:nvSpPr>
                  <p:spPr>
                    <a:xfrm>
                      <a:off x="16217899" y="2336799"/>
                      <a:ext cx="3132160" cy="4112261"/>
                    </a:xfrm>
                    <a:custGeom>
                      <a:avLst/>
                      <a:gdLst/>
                      <a:ahLst/>
                      <a:cxnLst>
                        <a:cxn ang="0">
                          <a:pos x="wd2" y="hd2"/>
                        </a:cxn>
                        <a:cxn ang="5400000">
                          <a:pos x="wd2" y="hd2"/>
                        </a:cxn>
                        <a:cxn ang="10800000">
                          <a:pos x="wd2" y="hd2"/>
                        </a:cxn>
                        <a:cxn ang="16200000">
                          <a:pos x="wd2" y="hd2"/>
                        </a:cxn>
                      </a:cxnLst>
                      <a:rect l="0" t="0" r="r" b="b"/>
                      <a:pathLst>
                        <a:path w="21559" h="21600" extrusionOk="0">
                          <a:moveTo>
                            <a:pt x="9336" y="20546"/>
                          </a:moveTo>
                          <a:cubicBezTo>
                            <a:pt x="9441" y="20159"/>
                            <a:pt x="9642" y="19779"/>
                            <a:pt x="9913" y="19439"/>
                          </a:cubicBezTo>
                          <a:cubicBezTo>
                            <a:pt x="10166" y="19125"/>
                            <a:pt x="10490" y="18838"/>
                            <a:pt x="10866" y="18578"/>
                          </a:cubicBezTo>
                          <a:cubicBezTo>
                            <a:pt x="11189" y="18358"/>
                            <a:pt x="11556" y="18165"/>
                            <a:pt x="11984" y="17978"/>
                          </a:cubicBezTo>
                          <a:cubicBezTo>
                            <a:pt x="12693" y="17678"/>
                            <a:pt x="13471" y="17457"/>
                            <a:pt x="14371" y="17304"/>
                          </a:cubicBezTo>
                          <a:cubicBezTo>
                            <a:pt x="14773" y="17237"/>
                            <a:pt x="15184" y="17184"/>
                            <a:pt x="15595" y="17151"/>
                          </a:cubicBezTo>
                          <a:cubicBezTo>
                            <a:pt x="15778" y="17137"/>
                            <a:pt x="15971" y="17124"/>
                            <a:pt x="16207" y="17117"/>
                          </a:cubicBezTo>
                          <a:cubicBezTo>
                            <a:pt x="16381" y="17111"/>
                            <a:pt x="16565" y="17104"/>
                            <a:pt x="16740" y="17091"/>
                          </a:cubicBezTo>
                          <a:cubicBezTo>
                            <a:pt x="17518" y="17044"/>
                            <a:pt x="18182" y="16970"/>
                            <a:pt x="18768" y="16850"/>
                          </a:cubicBezTo>
                          <a:cubicBezTo>
                            <a:pt x="19467" y="16710"/>
                            <a:pt x="20044" y="16510"/>
                            <a:pt x="20472" y="16263"/>
                          </a:cubicBezTo>
                          <a:cubicBezTo>
                            <a:pt x="20944" y="15990"/>
                            <a:pt x="21277" y="15630"/>
                            <a:pt x="21425" y="15216"/>
                          </a:cubicBezTo>
                          <a:cubicBezTo>
                            <a:pt x="21574" y="14829"/>
                            <a:pt x="21600" y="14349"/>
                            <a:pt x="21495" y="13748"/>
                          </a:cubicBezTo>
                          <a:cubicBezTo>
                            <a:pt x="21408" y="13248"/>
                            <a:pt x="21215" y="12735"/>
                            <a:pt x="20936" y="12221"/>
                          </a:cubicBezTo>
                          <a:cubicBezTo>
                            <a:pt x="20656" y="11714"/>
                            <a:pt x="20298" y="11254"/>
                            <a:pt x="19887" y="10847"/>
                          </a:cubicBezTo>
                          <a:cubicBezTo>
                            <a:pt x="19589" y="10553"/>
                            <a:pt x="19249" y="10273"/>
                            <a:pt x="18890" y="9986"/>
                          </a:cubicBezTo>
                          <a:cubicBezTo>
                            <a:pt x="18733" y="9859"/>
                            <a:pt x="18567" y="9726"/>
                            <a:pt x="18409" y="9593"/>
                          </a:cubicBezTo>
                          <a:cubicBezTo>
                            <a:pt x="17920" y="9172"/>
                            <a:pt x="17369" y="8665"/>
                            <a:pt x="17028" y="8038"/>
                          </a:cubicBezTo>
                          <a:cubicBezTo>
                            <a:pt x="16862" y="7738"/>
                            <a:pt x="16749" y="7411"/>
                            <a:pt x="16705" y="7078"/>
                          </a:cubicBezTo>
                          <a:cubicBezTo>
                            <a:pt x="16661" y="6758"/>
                            <a:pt x="16670" y="6431"/>
                            <a:pt x="16740" y="6097"/>
                          </a:cubicBezTo>
                          <a:cubicBezTo>
                            <a:pt x="16853" y="5523"/>
                            <a:pt x="17133" y="4943"/>
                            <a:pt x="17579" y="4343"/>
                          </a:cubicBezTo>
                          <a:cubicBezTo>
                            <a:pt x="17937" y="3869"/>
                            <a:pt x="18383" y="3389"/>
                            <a:pt x="18951" y="2882"/>
                          </a:cubicBezTo>
                          <a:cubicBezTo>
                            <a:pt x="19284" y="2582"/>
                            <a:pt x="19659" y="2281"/>
                            <a:pt x="20088" y="1955"/>
                          </a:cubicBezTo>
                          <a:lnTo>
                            <a:pt x="18680" y="0"/>
                          </a:lnTo>
                          <a:lnTo>
                            <a:pt x="17054" y="2255"/>
                          </a:lnTo>
                          <a:cubicBezTo>
                            <a:pt x="16950" y="2395"/>
                            <a:pt x="16740" y="2468"/>
                            <a:pt x="16539" y="2421"/>
                          </a:cubicBezTo>
                          <a:lnTo>
                            <a:pt x="16215" y="2355"/>
                          </a:lnTo>
                          <a:cubicBezTo>
                            <a:pt x="16014" y="2315"/>
                            <a:pt x="15796" y="2381"/>
                            <a:pt x="15691" y="2528"/>
                          </a:cubicBezTo>
                          <a:lnTo>
                            <a:pt x="11145" y="8966"/>
                          </a:lnTo>
                          <a:cubicBezTo>
                            <a:pt x="11023" y="9139"/>
                            <a:pt x="10734" y="9199"/>
                            <a:pt x="10507" y="9099"/>
                          </a:cubicBezTo>
                          <a:lnTo>
                            <a:pt x="10271" y="8992"/>
                          </a:lnTo>
                          <a:cubicBezTo>
                            <a:pt x="10044" y="8885"/>
                            <a:pt x="9738" y="8959"/>
                            <a:pt x="9624" y="9139"/>
                          </a:cubicBezTo>
                          <a:lnTo>
                            <a:pt x="6338" y="14362"/>
                          </a:lnTo>
                          <a:cubicBezTo>
                            <a:pt x="6198" y="14582"/>
                            <a:pt x="5822" y="14629"/>
                            <a:pt x="5603" y="14462"/>
                          </a:cubicBezTo>
                          <a:cubicBezTo>
                            <a:pt x="5385" y="14295"/>
                            <a:pt x="5018" y="14342"/>
                            <a:pt x="4878" y="14549"/>
                          </a:cubicBezTo>
                          <a:lnTo>
                            <a:pt x="0" y="21600"/>
                          </a:lnTo>
                          <a:lnTo>
                            <a:pt x="9248" y="21600"/>
                          </a:lnTo>
                          <a:cubicBezTo>
                            <a:pt x="9222" y="21233"/>
                            <a:pt x="9248" y="20880"/>
                            <a:pt x="9336" y="20546"/>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a:p>
                  </p:txBody>
                </p:sp>
              </p:grpSp>
              <p:sp>
                <p:nvSpPr>
                  <p:cNvPr id="69" name="Freeform 24">
                    <a:extLst>
                      <a:ext uri="{FF2B5EF4-FFF2-40B4-BE49-F238E27FC236}">
                        <a16:creationId xmlns:a16="http://schemas.microsoft.com/office/drawing/2014/main" id="{CF2C5E46-57FE-3705-B4B9-A29B3DB23FF5}"/>
                      </a:ext>
                    </a:extLst>
                  </p:cNvPr>
                  <p:cNvSpPr/>
                  <p:nvPr/>
                </p:nvSpPr>
                <p:spPr>
                  <a:xfrm>
                    <a:off x="9120741" y="3153754"/>
                    <a:ext cx="894911" cy="1391483"/>
                  </a:xfrm>
                  <a:custGeom>
                    <a:avLst/>
                    <a:gdLst>
                      <a:gd name="connsiteX0" fmla="*/ 342789 w 685578"/>
                      <a:gd name="connsiteY0" fmla="*/ 0 h 1113617"/>
                      <a:gd name="connsiteX1" fmla="*/ 626106 w 685578"/>
                      <a:gd name="connsiteY1" fmla="*/ 150666 h 1113617"/>
                      <a:gd name="connsiteX2" fmla="*/ 662135 w 685578"/>
                      <a:gd name="connsiteY2" fmla="*/ 470012 h 1113617"/>
                      <a:gd name="connsiteX3" fmla="*/ 506556 w 685578"/>
                      <a:gd name="connsiteY3" fmla="*/ 813923 h 1113617"/>
                      <a:gd name="connsiteX4" fmla="*/ 372267 w 685578"/>
                      <a:gd name="connsiteY4" fmla="*/ 1095603 h 1113617"/>
                      <a:gd name="connsiteX5" fmla="*/ 342789 w 685578"/>
                      <a:gd name="connsiteY5" fmla="*/ 1113617 h 1113617"/>
                      <a:gd name="connsiteX6" fmla="*/ 313310 w 685578"/>
                      <a:gd name="connsiteY6" fmla="*/ 1095603 h 1113617"/>
                      <a:gd name="connsiteX7" fmla="*/ 179021 w 685578"/>
                      <a:gd name="connsiteY7" fmla="*/ 813923 h 1113617"/>
                      <a:gd name="connsiteX8" fmla="*/ 23443 w 685578"/>
                      <a:gd name="connsiteY8" fmla="*/ 470012 h 1113617"/>
                      <a:gd name="connsiteX9" fmla="*/ 59471 w 685578"/>
                      <a:gd name="connsiteY9" fmla="*/ 150666 h 1113617"/>
                      <a:gd name="connsiteX10" fmla="*/ 342789 w 685578"/>
                      <a:gd name="connsiteY10" fmla="*/ 0 h 111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578" h="1113617">
                        <a:moveTo>
                          <a:pt x="342789" y="0"/>
                        </a:moveTo>
                        <a:cubicBezTo>
                          <a:pt x="455788" y="0"/>
                          <a:pt x="562237" y="55681"/>
                          <a:pt x="626106" y="150666"/>
                        </a:cubicBezTo>
                        <a:cubicBezTo>
                          <a:pt x="689975" y="244013"/>
                          <a:pt x="703076" y="363563"/>
                          <a:pt x="662135" y="470012"/>
                        </a:cubicBezTo>
                        <a:lnTo>
                          <a:pt x="506556" y="813923"/>
                        </a:lnTo>
                        <a:lnTo>
                          <a:pt x="372267" y="1095603"/>
                        </a:lnTo>
                        <a:cubicBezTo>
                          <a:pt x="367354" y="1107066"/>
                          <a:pt x="355890" y="1113617"/>
                          <a:pt x="342789" y="1113617"/>
                        </a:cubicBezTo>
                        <a:cubicBezTo>
                          <a:pt x="329687" y="1113617"/>
                          <a:pt x="318223" y="1107066"/>
                          <a:pt x="313310" y="1095603"/>
                        </a:cubicBezTo>
                        <a:lnTo>
                          <a:pt x="179021" y="813923"/>
                        </a:lnTo>
                        <a:lnTo>
                          <a:pt x="23443" y="470012"/>
                        </a:lnTo>
                        <a:cubicBezTo>
                          <a:pt x="-17499" y="363563"/>
                          <a:pt x="-4398" y="244013"/>
                          <a:pt x="59471" y="150666"/>
                        </a:cubicBezTo>
                        <a:cubicBezTo>
                          <a:pt x="123340" y="55681"/>
                          <a:pt x="229789" y="0"/>
                          <a:pt x="342789"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ctr">
                    <a:noAutofit/>
                  </a:bodyPr>
                  <a:lstStyle/>
                  <a:p>
                    <a:pPr algn="ctr"/>
                    <a:r>
                      <a:rPr lang="en-US" sz="1350">
                        <a:cs typeface="Calibri"/>
                      </a:rPr>
                      <a:t>Activities</a:t>
                    </a:r>
                    <a:endParaRPr lang="en-US" sz="1350"/>
                  </a:p>
                </p:txBody>
              </p:sp>
              <p:sp>
                <p:nvSpPr>
                  <p:cNvPr id="70" name="Freeform 22" descr="Marker with solid fill">
                    <a:extLst>
                      <a:ext uri="{FF2B5EF4-FFF2-40B4-BE49-F238E27FC236}">
                        <a16:creationId xmlns:a16="http://schemas.microsoft.com/office/drawing/2014/main" id="{DDEAACCF-4928-6583-1B6C-220BEBE86508}"/>
                      </a:ext>
                    </a:extLst>
                  </p:cNvPr>
                  <p:cNvSpPr/>
                  <p:nvPr/>
                </p:nvSpPr>
                <p:spPr>
                  <a:xfrm>
                    <a:off x="7191417" y="3637574"/>
                    <a:ext cx="894911" cy="1349919"/>
                  </a:xfrm>
                  <a:custGeom>
                    <a:avLst/>
                    <a:gdLst>
                      <a:gd name="connsiteX0" fmla="*/ 342790 w 685579"/>
                      <a:gd name="connsiteY0" fmla="*/ 0 h 1113617"/>
                      <a:gd name="connsiteX1" fmla="*/ 626107 w 685579"/>
                      <a:gd name="connsiteY1" fmla="*/ 150666 h 1113617"/>
                      <a:gd name="connsiteX2" fmla="*/ 662136 w 685579"/>
                      <a:gd name="connsiteY2" fmla="*/ 470012 h 1113617"/>
                      <a:gd name="connsiteX3" fmla="*/ 506557 w 685579"/>
                      <a:gd name="connsiteY3" fmla="*/ 813923 h 1113617"/>
                      <a:gd name="connsiteX4" fmla="*/ 372268 w 685579"/>
                      <a:gd name="connsiteY4" fmla="*/ 1095603 h 1113617"/>
                      <a:gd name="connsiteX5" fmla="*/ 342790 w 685579"/>
                      <a:gd name="connsiteY5" fmla="*/ 1113617 h 1113617"/>
                      <a:gd name="connsiteX6" fmla="*/ 313311 w 685579"/>
                      <a:gd name="connsiteY6" fmla="*/ 1095603 h 1113617"/>
                      <a:gd name="connsiteX7" fmla="*/ 179022 w 685579"/>
                      <a:gd name="connsiteY7" fmla="*/ 813923 h 1113617"/>
                      <a:gd name="connsiteX8" fmla="*/ 23444 w 685579"/>
                      <a:gd name="connsiteY8" fmla="*/ 470012 h 1113617"/>
                      <a:gd name="connsiteX9" fmla="*/ 59472 w 685579"/>
                      <a:gd name="connsiteY9" fmla="*/ 150666 h 1113617"/>
                      <a:gd name="connsiteX10" fmla="*/ 342790 w 685579"/>
                      <a:gd name="connsiteY10" fmla="*/ 0 h 111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579" h="1113617">
                        <a:moveTo>
                          <a:pt x="342790" y="0"/>
                        </a:moveTo>
                        <a:cubicBezTo>
                          <a:pt x="455789" y="0"/>
                          <a:pt x="562238" y="55681"/>
                          <a:pt x="626107" y="150666"/>
                        </a:cubicBezTo>
                        <a:cubicBezTo>
                          <a:pt x="689976" y="244013"/>
                          <a:pt x="703077" y="363563"/>
                          <a:pt x="662136" y="470012"/>
                        </a:cubicBezTo>
                        <a:lnTo>
                          <a:pt x="506557" y="813923"/>
                        </a:lnTo>
                        <a:lnTo>
                          <a:pt x="372268" y="1095603"/>
                        </a:lnTo>
                        <a:cubicBezTo>
                          <a:pt x="367355" y="1107066"/>
                          <a:pt x="355891" y="1113617"/>
                          <a:pt x="342790" y="1113617"/>
                        </a:cubicBezTo>
                        <a:cubicBezTo>
                          <a:pt x="329688" y="1113617"/>
                          <a:pt x="318224" y="1107066"/>
                          <a:pt x="313311" y="1095603"/>
                        </a:cubicBezTo>
                        <a:lnTo>
                          <a:pt x="179022" y="813923"/>
                        </a:lnTo>
                        <a:lnTo>
                          <a:pt x="23444" y="470012"/>
                        </a:lnTo>
                        <a:cubicBezTo>
                          <a:pt x="-17498" y="363563"/>
                          <a:pt x="-4397" y="244013"/>
                          <a:pt x="59472" y="150666"/>
                        </a:cubicBezTo>
                        <a:cubicBezTo>
                          <a:pt x="123341" y="55681"/>
                          <a:pt x="229790" y="0"/>
                          <a:pt x="342790" y="0"/>
                        </a:cubicBezTo>
                        <a:close/>
                      </a:path>
                    </a:pathLst>
                  </a:custGeom>
                  <a:solidFill>
                    <a:schemeClr val="accent5"/>
                  </a:solidFill>
                  <a:ln w="16371" cap="flat">
                    <a:noFill/>
                    <a:prstDash val="solid"/>
                    <a:miter/>
                  </a:ln>
                </p:spPr>
                <p:txBody>
                  <a:bodyPr lIns="91440" tIns="45720" rIns="91440" bIns="45720" rtlCol="0" anchor="ctr"/>
                  <a:lstStyle/>
                  <a:p>
                    <a:pPr algn="ctr"/>
                    <a:r>
                      <a:rPr lang="en-US" sz="1350">
                        <a:solidFill>
                          <a:schemeClr val="bg1"/>
                        </a:solidFill>
                        <a:cs typeface="Calibri"/>
                      </a:rPr>
                      <a:t>Materials</a:t>
                    </a:r>
                  </a:p>
                </p:txBody>
              </p:sp>
              <p:sp>
                <p:nvSpPr>
                  <p:cNvPr id="71" name="Freeform 24">
                    <a:extLst>
                      <a:ext uri="{FF2B5EF4-FFF2-40B4-BE49-F238E27FC236}">
                        <a16:creationId xmlns:a16="http://schemas.microsoft.com/office/drawing/2014/main" id="{9797C5E5-7BF7-5E65-5151-D3C91C60ABDB}"/>
                      </a:ext>
                    </a:extLst>
                  </p:cNvPr>
                  <p:cNvSpPr/>
                  <p:nvPr/>
                </p:nvSpPr>
                <p:spPr>
                  <a:xfrm>
                    <a:off x="8081649" y="1518918"/>
                    <a:ext cx="894911" cy="1391482"/>
                  </a:xfrm>
                  <a:custGeom>
                    <a:avLst/>
                    <a:gdLst>
                      <a:gd name="connsiteX0" fmla="*/ 342789 w 685578"/>
                      <a:gd name="connsiteY0" fmla="*/ 0 h 1113617"/>
                      <a:gd name="connsiteX1" fmla="*/ 626106 w 685578"/>
                      <a:gd name="connsiteY1" fmla="*/ 150666 h 1113617"/>
                      <a:gd name="connsiteX2" fmla="*/ 662135 w 685578"/>
                      <a:gd name="connsiteY2" fmla="*/ 470012 h 1113617"/>
                      <a:gd name="connsiteX3" fmla="*/ 506556 w 685578"/>
                      <a:gd name="connsiteY3" fmla="*/ 813923 h 1113617"/>
                      <a:gd name="connsiteX4" fmla="*/ 372267 w 685578"/>
                      <a:gd name="connsiteY4" fmla="*/ 1095603 h 1113617"/>
                      <a:gd name="connsiteX5" fmla="*/ 342789 w 685578"/>
                      <a:gd name="connsiteY5" fmla="*/ 1113617 h 1113617"/>
                      <a:gd name="connsiteX6" fmla="*/ 313310 w 685578"/>
                      <a:gd name="connsiteY6" fmla="*/ 1095603 h 1113617"/>
                      <a:gd name="connsiteX7" fmla="*/ 179021 w 685578"/>
                      <a:gd name="connsiteY7" fmla="*/ 813923 h 1113617"/>
                      <a:gd name="connsiteX8" fmla="*/ 23443 w 685578"/>
                      <a:gd name="connsiteY8" fmla="*/ 470012 h 1113617"/>
                      <a:gd name="connsiteX9" fmla="*/ 59471 w 685578"/>
                      <a:gd name="connsiteY9" fmla="*/ 150666 h 1113617"/>
                      <a:gd name="connsiteX10" fmla="*/ 342789 w 685578"/>
                      <a:gd name="connsiteY10" fmla="*/ 0 h 111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578" h="1113617">
                        <a:moveTo>
                          <a:pt x="342789" y="0"/>
                        </a:moveTo>
                        <a:cubicBezTo>
                          <a:pt x="455788" y="0"/>
                          <a:pt x="562237" y="55681"/>
                          <a:pt x="626106" y="150666"/>
                        </a:cubicBezTo>
                        <a:cubicBezTo>
                          <a:pt x="689975" y="244013"/>
                          <a:pt x="703076" y="363563"/>
                          <a:pt x="662135" y="470012"/>
                        </a:cubicBezTo>
                        <a:lnTo>
                          <a:pt x="506556" y="813923"/>
                        </a:lnTo>
                        <a:lnTo>
                          <a:pt x="372267" y="1095603"/>
                        </a:lnTo>
                        <a:cubicBezTo>
                          <a:pt x="367354" y="1107066"/>
                          <a:pt x="355890" y="1113617"/>
                          <a:pt x="342789" y="1113617"/>
                        </a:cubicBezTo>
                        <a:cubicBezTo>
                          <a:pt x="329687" y="1113617"/>
                          <a:pt x="318223" y="1107066"/>
                          <a:pt x="313310" y="1095603"/>
                        </a:cubicBezTo>
                        <a:lnTo>
                          <a:pt x="179021" y="813923"/>
                        </a:lnTo>
                        <a:lnTo>
                          <a:pt x="23443" y="470012"/>
                        </a:lnTo>
                        <a:cubicBezTo>
                          <a:pt x="-17499" y="363563"/>
                          <a:pt x="-4398" y="244013"/>
                          <a:pt x="59471" y="150666"/>
                        </a:cubicBezTo>
                        <a:cubicBezTo>
                          <a:pt x="123340" y="55681"/>
                          <a:pt x="229789" y="0"/>
                          <a:pt x="342789" y="0"/>
                        </a:cubicBezTo>
                        <a:close/>
                      </a:path>
                    </a:pathLst>
                  </a:custGeom>
                  <a:solidFill>
                    <a:srgbClr val="FFC000"/>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ctr">
                    <a:noAutofit/>
                  </a:bodyPr>
                  <a:lstStyle/>
                  <a:p>
                    <a:pPr algn="ctr"/>
                    <a:r>
                      <a:rPr lang="en-US" sz="1350">
                        <a:cs typeface="Calibri"/>
                      </a:rPr>
                      <a:t>Tools</a:t>
                    </a:r>
                    <a:endParaRPr lang="en-US" sz="1350"/>
                  </a:p>
                </p:txBody>
              </p:sp>
              <p:pic>
                <p:nvPicPr>
                  <p:cNvPr id="73" name="Graphic 17" descr="Flag with solid fill">
                    <a:extLst>
                      <a:ext uri="{FF2B5EF4-FFF2-40B4-BE49-F238E27FC236}">
                        <a16:creationId xmlns:a16="http://schemas.microsoft.com/office/drawing/2014/main" id="{18AE6A93-1A18-E911-94B7-D4DFD60BED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0907" y="563337"/>
                    <a:ext cx="1172935" cy="1145721"/>
                  </a:xfrm>
                  <a:prstGeom prst="rect">
                    <a:avLst/>
                  </a:prstGeom>
                </p:spPr>
              </p:pic>
              <p:pic>
                <p:nvPicPr>
                  <p:cNvPr id="74" name="Graphic 19" descr="Sunglasses face outline outline">
                    <a:extLst>
                      <a:ext uri="{FF2B5EF4-FFF2-40B4-BE49-F238E27FC236}">
                        <a16:creationId xmlns:a16="http://schemas.microsoft.com/office/drawing/2014/main" id="{06A8AC98-C1D6-5A99-91D0-22563F3F27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39942" y="658584"/>
                    <a:ext cx="424544" cy="410937"/>
                  </a:xfrm>
                  <a:prstGeom prst="rect">
                    <a:avLst/>
                  </a:prstGeom>
                </p:spPr>
              </p:pic>
            </p:grpSp>
            <p:pic>
              <p:nvPicPr>
                <p:cNvPr id="100" name="Graphic 99" descr="Gears">
                  <a:extLst>
                    <a:ext uri="{FF2B5EF4-FFF2-40B4-BE49-F238E27FC236}">
                      <a16:creationId xmlns:a16="http://schemas.microsoft.com/office/drawing/2014/main" id="{7A829F48-6D60-BA2D-7259-14A43C4B22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52041" y="4400932"/>
                  <a:ext cx="484210" cy="484210"/>
                </a:xfrm>
                <a:prstGeom prst="rect">
                  <a:avLst/>
                </a:prstGeom>
              </p:spPr>
            </p:pic>
            <p:pic>
              <p:nvPicPr>
                <p:cNvPr id="101" name="Graphic 100" descr="Stopwatch">
                  <a:extLst>
                    <a:ext uri="{FF2B5EF4-FFF2-40B4-BE49-F238E27FC236}">
                      <a16:creationId xmlns:a16="http://schemas.microsoft.com/office/drawing/2014/main" id="{FCA1F46A-AA0D-A857-CA69-A14FB65070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41346" y="2562849"/>
                  <a:ext cx="484210" cy="484210"/>
                </a:xfrm>
                <a:prstGeom prst="rect">
                  <a:avLst/>
                </a:prstGeom>
              </p:spPr>
            </p:pic>
            <p:pic>
              <p:nvPicPr>
                <p:cNvPr id="102" name="Graphic 16" descr="Closed book outline">
                  <a:extLst>
                    <a:ext uri="{FF2B5EF4-FFF2-40B4-BE49-F238E27FC236}">
                      <a16:creationId xmlns:a16="http://schemas.microsoft.com/office/drawing/2014/main" id="{A53794E9-9194-7BFC-6963-5D73689A781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79457" y="4892188"/>
                  <a:ext cx="526473" cy="498764"/>
                </a:xfrm>
                <a:prstGeom prst="rect">
                  <a:avLst/>
                </a:prstGeom>
              </p:spPr>
            </p:pic>
          </p:grpSp>
          <p:pic>
            <p:nvPicPr>
              <p:cNvPr id="9" name="Picture 8">
                <a:extLst>
                  <a:ext uri="{FF2B5EF4-FFF2-40B4-BE49-F238E27FC236}">
                    <a16:creationId xmlns:a16="http://schemas.microsoft.com/office/drawing/2014/main" id="{FF53E251-48DB-8A45-EF6C-6A902CF2C63F}"/>
                  </a:ext>
                </a:extLst>
              </p:cNvPr>
              <p:cNvPicPr>
                <a:picLocks noChangeAspect="1"/>
              </p:cNvPicPr>
              <p:nvPr/>
            </p:nvPicPr>
            <p:blipFill>
              <a:blip r:embed="rId13"/>
              <a:stretch>
                <a:fillRect/>
              </a:stretch>
            </p:blipFill>
            <p:spPr>
              <a:xfrm>
                <a:off x="7313812" y="3286432"/>
                <a:ext cx="556516" cy="567768"/>
              </a:xfrm>
              <a:prstGeom prst="rect">
                <a:avLst/>
              </a:prstGeom>
            </p:spPr>
          </p:pic>
        </p:grpSp>
        <p:sp>
          <p:nvSpPr>
            <p:cNvPr id="2" name="TextBox 1">
              <a:extLst>
                <a:ext uri="{FF2B5EF4-FFF2-40B4-BE49-F238E27FC236}">
                  <a16:creationId xmlns:a16="http://schemas.microsoft.com/office/drawing/2014/main" id="{5FFA5B7F-B2AD-87C5-88FC-B6F155CF876B}"/>
                </a:ext>
              </a:extLst>
            </p:cNvPr>
            <p:cNvSpPr txBox="1"/>
            <p:nvPr/>
          </p:nvSpPr>
          <p:spPr>
            <a:xfrm>
              <a:off x="6477000" y="5493775"/>
              <a:ext cx="266361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Learning Objective</a:t>
              </a:r>
              <a:endParaRPr lang="en-US" sz="2400"/>
            </a:p>
          </p:txBody>
        </p:sp>
        <p:sp>
          <p:nvSpPr>
            <p:cNvPr id="3" name="TextBox 2">
              <a:extLst>
                <a:ext uri="{FF2B5EF4-FFF2-40B4-BE49-F238E27FC236}">
                  <a16:creationId xmlns:a16="http://schemas.microsoft.com/office/drawing/2014/main" id="{3754D670-8628-6F62-51EB-3AC90CF2E888}"/>
                </a:ext>
              </a:extLst>
            </p:cNvPr>
            <p:cNvSpPr txBox="1"/>
            <p:nvPr/>
          </p:nvSpPr>
          <p:spPr>
            <a:xfrm>
              <a:off x="9143999" y="1278194"/>
              <a:ext cx="16681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Assessment</a:t>
              </a:r>
              <a:endParaRPr lang="en-US" sz="2400"/>
            </a:p>
          </p:txBody>
        </p:sp>
      </p:grpSp>
    </p:spTree>
    <p:extLst>
      <p:ext uri="{BB962C8B-B14F-4D97-AF65-F5344CB8AC3E}">
        <p14:creationId xmlns:p14="http://schemas.microsoft.com/office/powerpoint/2010/main" val="136942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3C08A-DCD1-2367-AE2F-B68ED32B26C0}"/>
              </a:ext>
            </a:extLst>
          </p:cNvPr>
          <p:cNvSpPr>
            <a:spLocks noGrp="1"/>
          </p:cNvSpPr>
          <p:nvPr>
            <p:ph type="title"/>
          </p:nvPr>
        </p:nvSpPr>
        <p:spPr>
          <a:xfrm>
            <a:off x="572493" y="238539"/>
            <a:ext cx="11018520" cy="1434415"/>
          </a:xfrm>
        </p:spPr>
        <p:txBody>
          <a:bodyPr anchor="b">
            <a:normAutofit/>
          </a:bodyPr>
          <a:lstStyle/>
          <a:p>
            <a:r>
              <a:rPr lang="en-US" sz="5400" dirty="0">
                <a:cs typeface="Calibri Light"/>
              </a:rPr>
              <a:t>Example of Alignment</a:t>
            </a:r>
            <a:endParaRPr lang="en-US" sz="5400" dirty="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980BD8B-952E-B7A0-5461-B1983DA0A648}"/>
              </a:ext>
            </a:extLst>
          </p:cNvPr>
          <p:cNvSpPr>
            <a:spLocks noGrp="1"/>
          </p:cNvSpPr>
          <p:nvPr>
            <p:ph idx="1"/>
          </p:nvPr>
        </p:nvSpPr>
        <p:spPr>
          <a:xfrm>
            <a:off x="572493" y="2071316"/>
            <a:ext cx="11018357" cy="1057565"/>
          </a:xfrm>
        </p:spPr>
        <p:txBody>
          <a:bodyPr anchor="t">
            <a:normAutofit/>
          </a:bodyPr>
          <a:lstStyle/>
          <a:p>
            <a:pPr marL="0" indent="0">
              <a:buNone/>
            </a:pPr>
            <a:r>
              <a:rPr lang="en-US" sz="2000" b="1" dirty="0">
                <a:ea typeface="+mn-lt"/>
                <a:cs typeface="+mn-lt"/>
              </a:rPr>
              <a:t>Learning Objective</a:t>
            </a:r>
          </a:p>
          <a:p>
            <a:pPr marL="457200" lvl="1" indent="0">
              <a:buNone/>
            </a:pPr>
            <a:r>
              <a:rPr lang="en-US" sz="2000" dirty="0">
                <a:cs typeface="Calibri"/>
              </a:rPr>
              <a:t>6. The student will ethically evaluate sources, including digital content, by:</a:t>
            </a:r>
            <a:endParaRPr lang="en-US" sz="2000" dirty="0">
              <a:ea typeface="+mn-lt"/>
              <a:cs typeface="+mn-lt"/>
            </a:endParaRPr>
          </a:p>
          <a:p>
            <a:pPr marL="914400" lvl="2" indent="0">
              <a:buNone/>
            </a:pPr>
            <a:r>
              <a:rPr lang="en-US" dirty="0">
                <a:cs typeface="Calibri"/>
              </a:rPr>
              <a:t>b. determining the currency, relevance, authority, accuracy, and purpose of sources.</a:t>
            </a:r>
            <a:endParaRPr lang="en-US" dirty="0">
              <a:ea typeface="+mn-lt"/>
              <a:cs typeface="+mn-lt"/>
            </a:endParaRPr>
          </a:p>
        </p:txBody>
      </p:sp>
      <p:sp>
        <p:nvSpPr>
          <p:cNvPr id="4" name="Content Placeholder 7">
            <a:extLst>
              <a:ext uri="{FF2B5EF4-FFF2-40B4-BE49-F238E27FC236}">
                <a16:creationId xmlns:a16="http://schemas.microsoft.com/office/drawing/2014/main" id="{2160FC81-89B2-B666-F5AF-DD21D2E00AAD}"/>
              </a:ext>
            </a:extLst>
          </p:cNvPr>
          <p:cNvSpPr txBox="1">
            <a:spLocks/>
          </p:cNvSpPr>
          <p:nvPr/>
        </p:nvSpPr>
        <p:spPr>
          <a:xfrm>
            <a:off x="575214" y="5629352"/>
            <a:ext cx="11018357" cy="96231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cs typeface="Calibri"/>
              </a:rPr>
              <a:t>Assessment</a:t>
            </a:r>
            <a:endParaRPr lang="en-US" sz="2200" b="1" dirty="0">
              <a:ea typeface="+mn-lt"/>
              <a:cs typeface="+mn-lt"/>
            </a:endParaRPr>
          </a:p>
          <a:p>
            <a:pPr marL="457200" lvl="1" indent="0">
              <a:buFont typeface="Arial" panose="020B0604020202020204" pitchFamily="34" charset="0"/>
              <a:buNone/>
            </a:pPr>
            <a:r>
              <a:rPr lang="en-US" sz="2200" dirty="0">
                <a:cs typeface="Calibri"/>
              </a:rPr>
              <a:t>For the website provided, explain whether it is reputable based upon its currency, relevancy, authority, accuracy, and purpose.</a:t>
            </a:r>
            <a:endParaRPr lang="en-US" dirty="0">
              <a:cs typeface="Calibri" panose="020F0502020204030204"/>
            </a:endParaRPr>
          </a:p>
        </p:txBody>
      </p:sp>
      <p:sp>
        <p:nvSpPr>
          <p:cNvPr id="9" name="Content Placeholder 7">
            <a:extLst>
              <a:ext uri="{FF2B5EF4-FFF2-40B4-BE49-F238E27FC236}">
                <a16:creationId xmlns:a16="http://schemas.microsoft.com/office/drawing/2014/main" id="{566EACDD-F67E-30DA-DF33-CE885351FE75}"/>
              </a:ext>
            </a:extLst>
          </p:cNvPr>
          <p:cNvSpPr txBox="1">
            <a:spLocks/>
          </p:cNvSpPr>
          <p:nvPr/>
        </p:nvSpPr>
        <p:spPr>
          <a:xfrm>
            <a:off x="1063485" y="3094574"/>
            <a:ext cx="10052250" cy="24727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cs typeface="Calibri"/>
              </a:rPr>
              <a:t>Materials</a:t>
            </a:r>
            <a:endParaRPr lang="en-US" sz="2000" b="1" dirty="0">
              <a:ea typeface="+mn-lt"/>
              <a:cs typeface="+mn-lt"/>
            </a:endParaRPr>
          </a:p>
          <a:p>
            <a:pPr marL="457200" lvl="1" indent="0">
              <a:buFont typeface="Arial" panose="020B0604020202020204" pitchFamily="34" charset="0"/>
              <a:buNone/>
            </a:pPr>
            <a:r>
              <a:rPr lang="en-US" sz="2000" dirty="0">
                <a:cs typeface="Calibri"/>
              </a:rPr>
              <a:t>Websites (reputable and non-reputable)</a:t>
            </a:r>
            <a:endParaRPr lang="en-US" sz="2000" dirty="0">
              <a:ea typeface="+mn-lt"/>
              <a:cs typeface="+mn-lt"/>
            </a:endParaRPr>
          </a:p>
          <a:p>
            <a:pPr marL="0" indent="0">
              <a:buNone/>
            </a:pPr>
            <a:r>
              <a:rPr lang="en-US" sz="2000" b="1" dirty="0">
                <a:cs typeface="Calibri"/>
              </a:rPr>
              <a:t>Activities</a:t>
            </a:r>
            <a:endParaRPr lang="en-US" sz="2000" b="1" dirty="0">
              <a:ea typeface="+mn-lt"/>
              <a:cs typeface="+mn-lt"/>
            </a:endParaRPr>
          </a:p>
          <a:p>
            <a:pPr marL="457200" lvl="1" indent="0">
              <a:buFont typeface="Arial" panose="020B0604020202020204" pitchFamily="34" charset="0"/>
              <a:buNone/>
            </a:pPr>
            <a:r>
              <a:rPr lang="en-US" sz="2000" dirty="0">
                <a:cs typeface="Calibri"/>
              </a:rPr>
              <a:t>Locate reputable websites and explain how each meets the standards of currency, relevancy, authority, accuracy, and purpose.</a:t>
            </a:r>
            <a:endParaRPr lang="en-US" sz="2000" dirty="0">
              <a:ea typeface="+mn-lt"/>
              <a:cs typeface="+mn-lt"/>
            </a:endParaRPr>
          </a:p>
          <a:p>
            <a:pPr marL="0" indent="0">
              <a:buNone/>
            </a:pPr>
            <a:r>
              <a:rPr lang="en-US" sz="2000" b="1" dirty="0">
                <a:cs typeface="Calibri"/>
              </a:rPr>
              <a:t>Tools</a:t>
            </a:r>
            <a:endParaRPr lang="en-US" sz="2000" b="1" dirty="0">
              <a:ea typeface="+mn-lt"/>
              <a:cs typeface="+mn-lt"/>
            </a:endParaRPr>
          </a:p>
          <a:p>
            <a:pPr marL="457200" lvl="1" indent="0">
              <a:buFont typeface="Arial" panose="020B0604020202020204" pitchFamily="34" charset="0"/>
              <a:buNone/>
            </a:pPr>
            <a:r>
              <a:rPr lang="en-US" sz="2000" dirty="0">
                <a:cs typeface="Calibri"/>
              </a:rPr>
              <a:t>"CRAAP Test" template document</a:t>
            </a:r>
          </a:p>
        </p:txBody>
      </p:sp>
    </p:spTree>
    <p:extLst>
      <p:ext uri="{BB962C8B-B14F-4D97-AF65-F5344CB8AC3E}">
        <p14:creationId xmlns:p14="http://schemas.microsoft.com/office/powerpoint/2010/main" val="310541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5" descr="Chart, diagram&#10;&#10;Description automatically generated">
            <a:extLst>
              <a:ext uri="{FF2B5EF4-FFF2-40B4-BE49-F238E27FC236}">
                <a16:creationId xmlns:a16="http://schemas.microsoft.com/office/drawing/2014/main" id="{9EC8AAF9-2714-A0D1-C51F-4B80EE04C5A3}"/>
              </a:ext>
            </a:extLst>
          </p:cNvPr>
          <p:cNvPicPr>
            <a:picLocks noGrp="1" noChangeAspect="1"/>
          </p:cNvPicPr>
          <p:nvPr>
            <p:ph idx="1"/>
          </p:nvPr>
        </p:nvPicPr>
        <p:blipFill>
          <a:blip r:embed="rId3"/>
          <a:stretch>
            <a:fillRect/>
          </a:stretch>
        </p:blipFill>
        <p:spPr>
          <a:xfrm>
            <a:off x="1557864" y="-5633"/>
            <a:ext cx="8891916" cy="6858563"/>
          </a:xfrm>
        </p:spPr>
      </p:pic>
    </p:spTree>
    <p:extLst>
      <p:ext uri="{BB962C8B-B14F-4D97-AF65-F5344CB8AC3E}">
        <p14:creationId xmlns:p14="http://schemas.microsoft.com/office/powerpoint/2010/main" val="105911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a:hlinkClick r:id="rId3"/>
            <a:extLst>
              <a:ext uri="{FF2B5EF4-FFF2-40B4-BE49-F238E27FC236}">
                <a16:creationId xmlns:a16="http://schemas.microsoft.com/office/drawing/2014/main" id="{D077B64B-AF3A-4439-9FFA-D34CAE1BCE85}"/>
              </a:ext>
            </a:extLst>
          </p:cNvPr>
          <p:cNvPicPr>
            <a:picLocks noChangeAspect="1"/>
          </p:cNvPicPr>
          <p:nvPr/>
        </p:nvPicPr>
        <p:blipFill rotWithShape="1">
          <a:blip r:embed="rId4"/>
          <a:srcRect/>
          <a:stretch/>
        </p:blipFill>
        <p:spPr>
          <a:xfrm>
            <a:off x="20" y="10"/>
            <a:ext cx="12191980" cy="6857990"/>
          </a:xfrm>
          <a:prstGeom prst="rect">
            <a:avLst/>
          </a:prstGeom>
        </p:spPr>
      </p:pic>
      <p:sp>
        <p:nvSpPr>
          <p:cNvPr id="6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06007C4-54BD-E3AE-6799-E0FD0A9900A4}"/>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3700" dirty="0"/>
              <a:t>Stephanie Watkins </a:t>
            </a:r>
            <a:br>
              <a:rPr lang="en-US" sz="3700" dirty="0"/>
            </a:br>
            <a:r>
              <a:rPr lang="en-US" sz="3700" dirty="0"/>
              <a:t>Alignment Journey Video </a:t>
            </a:r>
          </a:p>
        </p:txBody>
      </p:sp>
      <p:cxnSp>
        <p:nvCxnSpPr>
          <p:cNvPr id="69" name="Straight Connector 5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91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A57255-D43E-D0BB-155D-72A754E09AA4}"/>
              </a:ext>
            </a:extLst>
          </p:cNvPr>
          <p:cNvSpPr>
            <a:spLocks noGrp="1"/>
          </p:cNvSpPr>
          <p:nvPr>
            <p:ph type="title"/>
          </p:nvPr>
        </p:nvSpPr>
        <p:spPr>
          <a:xfrm>
            <a:off x="572493" y="238539"/>
            <a:ext cx="11018520" cy="1434415"/>
          </a:xfrm>
        </p:spPr>
        <p:txBody>
          <a:bodyPr anchor="b">
            <a:normAutofit/>
          </a:bodyPr>
          <a:lstStyle/>
          <a:p>
            <a:r>
              <a:rPr lang="en-US" sz="5400">
                <a:cs typeface="Calibri Light"/>
              </a:rPr>
              <a:t>Why is Alignment Important?</a:t>
            </a:r>
            <a:endParaRPr lang="en-US" sz="5400"/>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F6CB668-ED58-610C-5A08-241D5B986656}"/>
              </a:ext>
            </a:extLst>
          </p:cNvPr>
          <p:cNvSpPr txBox="1">
            <a:spLocks/>
          </p:cNvSpPr>
          <p:nvPr/>
        </p:nvSpPr>
        <p:spPr>
          <a:xfrm>
            <a:off x="838200" y="2212871"/>
            <a:ext cx="87667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Aligning assessments to learning objectives helps assure that students meet the intended goals of a course.</a:t>
            </a:r>
          </a:p>
          <a:p>
            <a:r>
              <a:rPr lang="en-US" dirty="0">
                <a:ea typeface="+mn-lt"/>
                <a:cs typeface="+mn-lt"/>
              </a:rPr>
              <a:t>Alignment validates course outcomes, which in turn ensures SPC, the State of Florida, and Grant standards are being met.</a:t>
            </a:r>
          </a:p>
          <a:p>
            <a:r>
              <a:rPr lang="en-US" dirty="0">
                <a:ea typeface="+mn-lt"/>
                <a:cs typeface="+mn-lt"/>
              </a:rPr>
              <a:t>Guarantees that students are being taught what they're supposed to be taught.</a:t>
            </a:r>
          </a:p>
          <a:p>
            <a:r>
              <a:rPr lang="en-US" dirty="0">
                <a:ea typeface="+mn-lt"/>
                <a:cs typeface="+mn-lt"/>
              </a:rPr>
              <a:t>Ensures that when a student transfers, their prerequisites or degree from SPC will support them.</a:t>
            </a:r>
          </a:p>
          <a:p>
            <a:endParaRPr lang="en-US" dirty="0">
              <a:ea typeface="+mn-lt"/>
              <a:cs typeface="+mn-lt"/>
            </a:endParaRPr>
          </a:p>
          <a:p>
            <a:pPr lvl="1"/>
            <a:endParaRPr lang="en-US" dirty="0">
              <a:ea typeface="+mn-lt"/>
              <a:cs typeface="+mn-lt"/>
            </a:endParaRPr>
          </a:p>
        </p:txBody>
      </p:sp>
      <p:pic>
        <p:nvPicPr>
          <p:cNvPr id="7" name="Picture 7">
            <a:extLst>
              <a:ext uri="{FF2B5EF4-FFF2-40B4-BE49-F238E27FC236}">
                <a16:creationId xmlns:a16="http://schemas.microsoft.com/office/drawing/2014/main" id="{D2E3DE24-4B21-4521-4C3F-B72E041F1E3D}"/>
              </a:ext>
            </a:extLst>
          </p:cNvPr>
          <p:cNvPicPr>
            <a:picLocks noChangeAspect="1"/>
          </p:cNvPicPr>
          <p:nvPr/>
        </p:nvPicPr>
        <p:blipFill>
          <a:blip r:embed="rId3"/>
          <a:stretch>
            <a:fillRect/>
          </a:stretch>
        </p:blipFill>
        <p:spPr>
          <a:xfrm rot="840000">
            <a:off x="9548814" y="3306908"/>
            <a:ext cx="4330410" cy="4455967"/>
          </a:xfrm>
          <a:prstGeom prst="rect">
            <a:avLst/>
          </a:prstGeom>
        </p:spPr>
      </p:pic>
      <p:sp>
        <p:nvSpPr>
          <p:cNvPr id="11" name="Rectangle 10">
            <a:extLst>
              <a:ext uri="{FF2B5EF4-FFF2-40B4-BE49-F238E27FC236}">
                <a16:creationId xmlns:a16="http://schemas.microsoft.com/office/drawing/2014/main" id="{2BECC293-6358-36BB-9398-C847CAE660E0}"/>
              </a:ext>
            </a:extLst>
          </p:cNvPr>
          <p:cNvSpPr/>
          <p:nvPr/>
        </p:nvSpPr>
        <p:spPr>
          <a:xfrm rot="19980000">
            <a:off x="9310256" y="6061365"/>
            <a:ext cx="3643744"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B67EBEA5-D847-A901-BC8D-409716D71F05}"/>
              </a:ext>
            </a:extLst>
          </p:cNvPr>
          <p:cNvPicPr>
            <a:picLocks noChangeAspect="1"/>
          </p:cNvPicPr>
          <p:nvPr/>
        </p:nvPicPr>
        <p:blipFill>
          <a:blip r:embed="rId4"/>
          <a:stretch>
            <a:fillRect/>
          </a:stretch>
        </p:blipFill>
        <p:spPr>
          <a:xfrm rot="20700000">
            <a:off x="9729292" y="2884880"/>
            <a:ext cx="2167346" cy="3643746"/>
          </a:xfrm>
          <a:prstGeom prst="rect">
            <a:avLst/>
          </a:prstGeom>
        </p:spPr>
      </p:pic>
    </p:spTree>
    <p:extLst>
      <p:ext uri="{BB962C8B-B14F-4D97-AF65-F5344CB8AC3E}">
        <p14:creationId xmlns:p14="http://schemas.microsoft.com/office/powerpoint/2010/main" val="188457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2B7AB7-75F9-AB5D-DF77-8910F073D921}"/>
              </a:ext>
            </a:extLst>
          </p:cNvPr>
          <p:cNvSpPr/>
          <p:nvPr/>
        </p:nvSpPr>
        <p:spPr>
          <a:xfrm>
            <a:off x="0" y="6296034"/>
            <a:ext cx="12192000" cy="561967"/>
          </a:xfrm>
          <a:prstGeom prst="rect">
            <a:avLst/>
          </a:prstGeom>
          <a:solidFill>
            <a:srgbClr val="EF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48F5F5B3-E166-B182-7C0B-67A47FB781FC}"/>
              </a:ext>
            </a:extLst>
          </p:cNvPr>
          <p:cNvSpPr>
            <a:spLocks noGrp="1"/>
          </p:cNvSpPr>
          <p:nvPr>
            <p:ph type="title"/>
          </p:nvPr>
        </p:nvSpPr>
        <p:spPr>
          <a:xfrm>
            <a:off x="744255" y="855728"/>
            <a:ext cx="5248849" cy="642073"/>
          </a:xfrm>
        </p:spPr>
        <p:txBody>
          <a:bodyPr lIns="91440" tIns="45720" rIns="0" bIns="45720" anchor="t">
            <a:normAutofit fontScale="90000"/>
          </a:bodyPr>
          <a:lstStyle/>
          <a:p>
            <a:r>
              <a:rPr lang="en-US" sz="5400" b="0" dirty="0">
                <a:latin typeface="Helvetica"/>
                <a:cs typeface="Helvetica"/>
              </a:rPr>
              <a:t>Scenario Activity</a:t>
            </a:r>
            <a:endParaRPr lang="en-US" sz="5400" dirty="0"/>
          </a:p>
        </p:txBody>
      </p:sp>
      <p:sp>
        <p:nvSpPr>
          <p:cNvPr id="30" name="Content Placeholder 2">
            <a:extLst>
              <a:ext uri="{FF2B5EF4-FFF2-40B4-BE49-F238E27FC236}">
                <a16:creationId xmlns:a16="http://schemas.microsoft.com/office/drawing/2014/main" id="{47105196-6465-FB8C-577A-8E94DAB00548}"/>
              </a:ext>
            </a:extLst>
          </p:cNvPr>
          <p:cNvSpPr txBox="1">
            <a:spLocks/>
          </p:cNvSpPr>
          <p:nvPr/>
        </p:nvSpPr>
        <p:spPr>
          <a:xfrm>
            <a:off x="838200" y="2140673"/>
            <a:ext cx="6780955" cy="41547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ea typeface="+mn-lt"/>
                <a:cs typeface="+mn-lt"/>
              </a:rPr>
              <a:t>Together we will look at three different alignment scenarios </a:t>
            </a:r>
            <a:endParaRPr lang="en-US">
              <a:ea typeface="+mn-lt"/>
              <a:cs typeface="+mn-lt"/>
            </a:endParaRPr>
          </a:p>
          <a:p>
            <a:r>
              <a:rPr lang="en-US" sz="2000">
                <a:ea typeface="+mn-lt"/>
                <a:cs typeface="+mn-lt"/>
              </a:rPr>
              <a:t>Based on what you have learned today, you will make decisions about the effectiveness of the alignment of each scenario </a:t>
            </a:r>
            <a:endParaRPr lang="en-US">
              <a:ea typeface="+mn-lt"/>
              <a:cs typeface="+mn-lt"/>
            </a:endParaRPr>
          </a:p>
          <a:p>
            <a:r>
              <a:rPr lang="en-US" sz="2000">
                <a:ea typeface="+mn-lt"/>
                <a:cs typeface="+mn-lt"/>
              </a:rPr>
              <a:t>There will be an opportunity to share your thoughts and create solutions</a:t>
            </a:r>
            <a:endParaRPr lang="en-US">
              <a:cs typeface="Calibri"/>
            </a:endParaRPr>
          </a:p>
          <a:p>
            <a:pPr>
              <a:buNone/>
            </a:pPr>
            <a:endParaRPr lang="en-US"/>
          </a:p>
          <a:p>
            <a:pPr>
              <a:buNone/>
            </a:pPr>
            <a:endParaRPr lang="en-US"/>
          </a:p>
          <a:p>
            <a:pPr>
              <a:buNone/>
            </a:pPr>
            <a:endParaRPr lang="en-US"/>
          </a:p>
          <a:p>
            <a:pPr>
              <a:buNone/>
            </a:pPr>
            <a:endParaRPr lang="en-US"/>
          </a:p>
          <a:p>
            <a:pPr>
              <a:buNone/>
            </a:pPr>
            <a:endParaRPr lang="en-US" sz="1500">
              <a:cs typeface="Calibri"/>
            </a:endParaRPr>
          </a:p>
          <a:p>
            <a:pPr>
              <a:buNone/>
            </a:pPr>
            <a:r>
              <a:rPr lang="en-US" sz="1500">
                <a:ea typeface="+mn-lt"/>
                <a:cs typeface="+mn-lt"/>
              </a:rPr>
              <a:t>  </a:t>
            </a:r>
            <a:endParaRPr lang="en-US" sz="1500">
              <a:cs typeface="Calibri"/>
            </a:endParaRPr>
          </a:p>
          <a:p>
            <a:pPr>
              <a:buNone/>
            </a:pPr>
            <a:endParaRPr lang="en-US" sz="1500">
              <a:cs typeface="Calibri"/>
            </a:endParaRPr>
          </a:p>
          <a:p>
            <a:pPr marL="0" indent="0">
              <a:buNone/>
            </a:pPr>
            <a:endParaRPr lang="en-US" sz="1500">
              <a:cs typeface="Calibri"/>
            </a:endParaRPr>
          </a:p>
        </p:txBody>
      </p:sp>
      <p:pic>
        <p:nvPicPr>
          <p:cNvPr id="18" name="Picture 19" descr="Diagram&#10;&#10;Description automatically generated">
            <a:extLst>
              <a:ext uri="{FF2B5EF4-FFF2-40B4-BE49-F238E27FC236}">
                <a16:creationId xmlns:a16="http://schemas.microsoft.com/office/drawing/2014/main" id="{6EB286AA-358F-882A-450B-02B35EBB2CE4}"/>
              </a:ext>
            </a:extLst>
          </p:cNvPr>
          <p:cNvPicPr>
            <a:picLocks noChangeAspect="1"/>
          </p:cNvPicPr>
          <p:nvPr/>
        </p:nvPicPr>
        <p:blipFill>
          <a:blip r:embed="rId3"/>
          <a:stretch>
            <a:fillRect/>
          </a:stretch>
        </p:blipFill>
        <p:spPr>
          <a:xfrm>
            <a:off x="7530481" y="2142666"/>
            <a:ext cx="4120896" cy="4096084"/>
          </a:xfrm>
          <a:prstGeom prst="rect">
            <a:avLst/>
          </a:prstGeom>
        </p:spPr>
      </p:pic>
      <p:sp>
        <p:nvSpPr>
          <p:cNvPr id="3" name="sketchy line">
            <a:extLst>
              <a:ext uri="{FF2B5EF4-FFF2-40B4-BE49-F238E27FC236}">
                <a16:creationId xmlns:a16="http://schemas.microsoft.com/office/drawing/2014/main" id="{2FD28829-740D-D898-71A8-D4FE29345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62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plate PresentationGO Dark">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C4EEA84316404184D4B6E300C139CD" ma:contentTypeVersion="15" ma:contentTypeDescription="Create a new document." ma:contentTypeScope="" ma:versionID="29d740d0eaa25e3b68e7c4c38803905e">
  <xsd:schema xmlns:xsd="http://www.w3.org/2001/XMLSchema" xmlns:xs="http://www.w3.org/2001/XMLSchema" xmlns:p="http://schemas.microsoft.com/office/2006/metadata/properties" xmlns:ns2="b3e91db2-a967-4d1a-84af-f6dcdf603743" xmlns:ns3="9f8f1155-65e4-42a8-962d-d087e866f454" targetNamespace="http://schemas.microsoft.com/office/2006/metadata/properties" ma:root="true" ma:fieldsID="bda4977bdb8023ba73d53210c6bba73a" ns2:_="" ns3:_="">
    <xsd:import namespace="b3e91db2-a967-4d1a-84af-f6dcdf603743"/>
    <xsd:import namespace="9f8f1155-65e4-42a8-962d-d087e866f4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e91db2-a967-4d1a-84af-f6dcdf6037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f0892b4-699d-4da8-ac3b-650b213063a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8f1155-65e4-42a8-962d-d087e866f45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b53b72f-d9c3-4d51-a981-c615db93beb4}" ma:internalName="TaxCatchAll" ma:showField="CatchAllData" ma:web="9f8f1155-65e4-42a8-962d-d087e866f4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e91db2-a967-4d1a-84af-f6dcdf603743">
      <Terms xmlns="http://schemas.microsoft.com/office/infopath/2007/PartnerControls"/>
    </lcf76f155ced4ddcb4097134ff3c332f>
    <TaxCatchAll xmlns="9f8f1155-65e4-42a8-962d-d087e866f454" xsi:nil="true"/>
  </documentManagement>
</p:properties>
</file>

<file path=customXml/itemProps1.xml><?xml version="1.0" encoding="utf-8"?>
<ds:datastoreItem xmlns:ds="http://schemas.openxmlformats.org/officeDocument/2006/customXml" ds:itemID="{48B91C7E-3F1E-43AB-B231-7F867347281C}">
  <ds:schemaRefs>
    <ds:schemaRef ds:uri="http://schemas.microsoft.com/sharepoint/v3/contenttype/forms"/>
  </ds:schemaRefs>
</ds:datastoreItem>
</file>

<file path=customXml/itemProps2.xml><?xml version="1.0" encoding="utf-8"?>
<ds:datastoreItem xmlns:ds="http://schemas.openxmlformats.org/officeDocument/2006/customXml" ds:itemID="{5F25A6AB-D423-428E-BE9E-EA8BE3EC551B}">
  <ds:schemaRefs>
    <ds:schemaRef ds:uri="9f8f1155-65e4-42a8-962d-d087e866f454"/>
    <ds:schemaRef ds:uri="b3e91db2-a967-4d1a-84af-f6dcdf6037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B3A3386B-59CA-41C2-98FF-28CD86F4FB14}">
  <ds:schemaRefs>
    <ds:schemaRef ds:uri="9f8f1155-65e4-42a8-962d-d087e866f454"/>
    <ds:schemaRef ds:uri="b3e91db2-a967-4d1a-84af-f6dcdf603743"/>
    <ds:schemaRef ds:uri="http://schemas.microsoft.com/office/2006/metadata/properties"/>
    <ds:schemaRef ds:uri="http://schemas.microsoft.com/office/infopath/2007/PartnerControls"/>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office theme</Template>
  <TotalTime>1317</TotalTime>
  <Words>796</Words>
  <Application>Microsoft Office PowerPoint</Application>
  <PresentationFormat>Widescreen</PresentationFormat>
  <Paragraphs>128</Paragraphs>
  <Slides>16</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Arial</vt:lpstr>
      <vt:lpstr>Calibri</vt:lpstr>
      <vt:lpstr>Calibri Light</vt:lpstr>
      <vt:lpstr>Helvetica</vt:lpstr>
      <vt:lpstr>Open Sans</vt:lpstr>
      <vt:lpstr>office theme</vt:lpstr>
      <vt:lpstr>Office Theme</vt:lpstr>
      <vt:lpstr>Template PresentationGO Dark</vt:lpstr>
      <vt:lpstr>Template PresentationGO</vt:lpstr>
      <vt:lpstr>PowerPoint Presentation</vt:lpstr>
      <vt:lpstr>Bright IDEAS Webinar Alignment: Journey to  Student Learning</vt:lpstr>
      <vt:lpstr>Objectives for this Webinar</vt:lpstr>
      <vt:lpstr>What is Alignment?</vt:lpstr>
      <vt:lpstr>Example of Alignment</vt:lpstr>
      <vt:lpstr>PowerPoint Presentation</vt:lpstr>
      <vt:lpstr>Stephanie Watkins  Alignment Journey Video </vt:lpstr>
      <vt:lpstr>Why is Alignment Important?</vt:lpstr>
      <vt:lpstr>Scenario Activity</vt:lpstr>
      <vt:lpstr>Scenario One</vt:lpstr>
      <vt:lpstr>Scenario Two</vt:lpstr>
      <vt:lpstr>Scenario Three</vt:lpstr>
      <vt:lpstr>PowerPoint Presentation</vt:lpstr>
      <vt:lpstr>Next Steps</vt:lpstr>
      <vt:lpstr>Conversation &amp; Questions</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Janice Thiel</cp:lastModifiedBy>
  <cp:revision>8</cp:revision>
  <dcterms:created xsi:type="dcterms:W3CDTF">2013-07-15T20:26:40Z</dcterms:created>
  <dcterms:modified xsi:type="dcterms:W3CDTF">2022-11-02T15:44:34Z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0x01010074C4EEA84316404184D4B6E300C139CD</vt:lpwstr>
  </property>
  <property fmtid="{D5CDD505-2E9C-101B-9397-08002B2CF9AE}" pid="3" name="MediaServiceImageTags">
    <vt:lpwstr/>
  </property>
</Properties>
</file>